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77"/>
      <p:bold r:id="rId78"/>
      <p:italic r:id="rId79"/>
      <p:boldItalic r:id="rId80"/>
    </p:embeddedFont>
    <p:embeddedFont>
      <p:font typeface="Fira Sans Extra Condensed Medium" panose="020B0604020202020204" charset="0"/>
      <p:regular r:id="rId81"/>
      <p:bold r:id="rId82"/>
      <p:italic r:id="rId83"/>
      <p:boldItalic r:id="rId84"/>
    </p:embeddedFont>
    <p:embeddedFont>
      <p:font typeface="Fira Sans Extra Condensed SemiBold" panose="020B060402020202020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Roboto Medium" panose="02000000000000000000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4605">
          <p15:clr>
            <a:srgbClr val="747775"/>
          </p15:clr>
        </p15:guide>
        <p15:guide id="3" pos="115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7A7941-78BE-47B9-8C2A-C573EE0562EB}">
  <a:tblStyle styleId="{2B7A7941-78BE-47B9-8C2A-C573EE0562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2A8636-AB84-4442-9FA7-BFEFDF22275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28676E-5086-457C-B20F-0154FF290DB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>
        <p:guide orient="horz" pos="1620"/>
        <p:guide pos="4605"/>
        <p:guide pos="1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570fb2d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6570fb2d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3575eaba4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3575eaba4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570fb2d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6570fb2d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6570fb2d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6570fb2da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3575eaba4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3575eaba4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570fb2d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6570fb2da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faa375f41ea86fb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faa375f41ea86fb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3575eaba4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3575eaba4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6570fb2d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6570fb2d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87f4983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87f4983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3575eaba4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3575eaba4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7f4d34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7f4d34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Axel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7986e6e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7986e6e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6570fb2da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6570fb2da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Vania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3575eaba4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3575eaba4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6570fb2da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6570fb2da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3d46ad8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3d46ad8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3575eaba4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3575eaba4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c59241f6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c59241f6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87f49839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87f49839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3d46ad8a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3d46ad8a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3575eab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3575eab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3d46ad8a7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73d46ad8a7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3d46ad8a7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3d46ad8a7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3d46ad8a7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3d46ad8a7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3d46ad8a7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3d46ad8a7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3d46ad8a7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3d46ad8a7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7986e6e8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e7986e6e8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3d46ad8a7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3d46ad8a7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73d46ad8a7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73d46ad8a7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3d46ad8a7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3d46ad8a7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7986e6e8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e7986e6e8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6216143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6216143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3d46ad8a7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73d46ad8a7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7f4d34f0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7f4d34f0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7f4d34f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7f4d34f0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3d46ad8a7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3d46ad8a7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7f4d34f0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e7f4d34f0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73d46ad8a7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73d46ad8a7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73d46ad8a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73d46ad8a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e82ac39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e82ac39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3575eaba4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3575eaba4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7986e6e80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7986e6e80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6216143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6216143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7f4d34f0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7f4d34f0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7e1c2dc4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e7e1c2dc4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7986e6e8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7986e6e8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e88c6ae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e88c6ae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e82ac39e4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e82ac39e4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e88c6aeb91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e88c6aeb91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faa375f41ea86fb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6faa375f41ea86fb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6faa375f41ea86fb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6faa375f41ea86fb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faa375f41ea86fb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faa375f41ea86fb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faa375f41ea86fb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faa375f41ea86fb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6216143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6216143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Axel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6faa375f41ea86fb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6faa375f41ea86fb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faa375f41ea86fb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faa375f41ea86fb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faa375f41ea86fb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faa375f41ea86fb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faa375f41ea86fb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6faa375f41ea86fb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e6570fb2d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e6570fb2d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e6570fb2d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e6570fb2da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6570fb2da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e6570fb2da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faa375f41ea86fb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6faa375f41ea86fb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6faa375f41ea86fb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6faa375f41ea86fb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6faa375f41ea86fb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6faa375f41ea86fb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3575eaba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3575eaba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faa375f41ea86fb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faa375f41ea86fb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faa375f41ea86fb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faa375f41ea86fb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73d46ad8a7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73d46ad8a7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73d46ad8a7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73d46ad8a7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73d46ad8a7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73d46ad8a7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9aeaf93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9aeaf93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575eaba4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3575eaba4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86400" y="2801300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03225" y="241200"/>
            <a:ext cx="5993700" cy="10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Instituto Politécnico Nacional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Unidad Profesional Interdisciplinaria de Ingeniería Campus Zacatecas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Ingeniería en Sistemas Computacionales</a:t>
            </a:r>
            <a:endParaRPr sz="140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306475" y="1094275"/>
            <a:ext cx="62538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Sistema para muestreo de aves en la ciudad de Zacatecas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4046" r="15476"/>
          <a:stretch/>
        </p:blipFill>
        <p:spPr>
          <a:xfrm>
            <a:off x="83850" y="241200"/>
            <a:ext cx="1478400" cy="1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201" y="128775"/>
            <a:ext cx="1478400" cy="149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 rot="10800000" flipH="1">
            <a:off x="1569925" y="2552925"/>
            <a:ext cx="5811000" cy="141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1527875" y="2602175"/>
            <a:ext cx="58110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Línea de Investigación: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Desarrollo de Aplicaciones Móviles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Presentan: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Axel Frederick Félix Jiménez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Vania Stephany Sánchez Lee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45475" y="4291400"/>
            <a:ext cx="34641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Director: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I.S.C. Efrain Arredondo Morales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Asesor: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M.I.S. Isaul Ibarra Belmonte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358425" y="4395175"/>
            <a:ext cx="21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27 de Junio 2024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37925" y="1387375"/>
            <a:ext cx="84333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Se desarrollará un sistema para el muestreo de aves en Zacatecas que contará con una aplicación móvil y operará de las siguientes formas: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Captura de Imágenes.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Reconocimiento Automático.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Registro de Datos.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Georreferenciación.</a:t>
            </a:r>
            <a:endParaRPr sz="16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2004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Char char="❏"/>
            </a:pPr>
            <a:r>
              <a:rPr lang="en" sz="16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Generación de Reportes.</a:t>
            </a:r>
            <a:endParaRPr sz="20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38" y="2571750"/>
            <a:ext cx="1098725" cy="10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050" y="2571748"/>
            <a:ext cx="1098725" cy="10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ctrTitle"/>
          </p:nvPr>
        </p:nvSpPr>
        <p:spPr>
          <a:xfrm>
            <a:off x="4861175" y="294675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04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Objetivos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t="6217"/>
          <a:stretch/>
        </p:blipFill>
        <p:spPr>
          <a:xfrm>
            <a:off x="-134250" y="-50"/>
            <a:ext cx="5437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General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457200" y="1463550"/>
            <a:ext cx="843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Llevar a cabo un muestreo no invasivo de las aves en la zona conurbada para generar un registro de las características de las aves analizadas y llevar dichos a la visualización del usuario.</a:t>
            </a:r>
            <a:endParaRPr sz="2400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788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00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800" y="2983675"/>
            <a:ext cx="1664125" cy="1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25">
            <a:extLst>
              <a:ext uri="{FF2B5EF4-FFF2-40B4-BE49-F238E27FC236}">
                <a16:creationId xmlns:a16="http://schemas.microsoft.com/office/drawing/2014/main" id="{95953CF7-8789-685A-AB6D-C232C44B4B81}"/>
              </a:ext>
            </a:extLst>
          </p:cNvPr>
          <p:cNvSpPr txBox="1"/>
          <p:nvPr/>
        </p:nvSpPr>
        <p:spPr>
          <a:xfrm>
            <a:off x="0" y="48330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Mas detalles: Reporte Final TT1, pag.11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Particulares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57200" y="1037125"/>
            <a:ext cx="67953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Identificar, registrar, analizar, clasificar a las aves muestreadas.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Identificar conforme a la normativa de PROFEPA y CONABIO si las aves muestreadas se  encuentran en peligro de extinción.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Generar una bitácora con las aves registradas.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2860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Roboto Medium"/>
              <a:buChar char="❏"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Localizar la posición del registro en tiempo real a través de coordenadas UTP. </a:t>
            </a:r>
            <a:endParaRPr sz="1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761" y="828425"/>
            <a:ext cx="803512" cy="86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163" y="4232063"/>
            <a:ext cx="2571300" cy="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771" y="2885067"/>
            <a:ext cx="803492" cy="8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613" y="4028125"/>
            <a:ext cx="2509601" cy="11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2250" y="1823971"/>
            <a:ext cx="864525" cy="92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05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Justificación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3575" y="-69025"/>
            <a:ext cx="5842851" cy="51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7"/>
          <p:cNvGraphicFramePr/>
          <p:nvPr/>
        </p:nvGraphicFramePr>
        <p:xfrm>
          <a:off x="952500" y="666925"/>
          <a:ext cx="7239000" cy="3840240"/>
        </p:xfrm>
        <a:graphic>
          <a:graphicData uri="http://schemas.openxmlformats.org/drawingml/2006/table">
            <a:tbl>
              <a:tblPr>
                <a:noFill/>
                <a:tableStyleId>{2B7A7941-78BE-47B9-8C2A-C573EE0562EB}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Actividad</a:t>
                      </a:r>
                      <a:endParaRPr sz="1600"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Manual de Métodos</a:t>
                      </a:r>
                      <a:endParaRPr sz="1600" b="1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Preparación y Desplazamiento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1-2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Instalación de Equipos (como redes de niebla)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2-3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Captura y Anillamiento de Aves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4-6 horas (por día)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Recolección de Datos y Desmontaje de Equipos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1-2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Procesamiento y Análisis de Datos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2-3 horas por día de muestreo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Total Aproximado por Día de Muestreo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10-16 horas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Duración del Muestreo Completo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2-4 semanas (dependiendo de la frecuencia y el área de muestreo)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0" y="4832951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Mas detalles: Reporte Final TT1, pag.12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53150" y="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Comparación de características</a:t>
            </a:r>
            <a:endParaRPr/>
          </a:p>
        </p:txBody>
      </p:sp>
      <p:graphicFrame>
        <p:nvGraphicFramePr>
          <p:cNvPr id="218" name="Google Shape;218;p28"/>
          <p:cNvGraphicFramePr/>
          <p:nvPr/>
        </p:nvGraphicFramePr>
        <p:xfrm>
          <a:off x="343600" y="517300"/>
          <a:ext cx="8456800" cy="4236360"/>
        </p:xfrm>
        <a:graphic>
          <a:graphicData uri="http://schemas.openxmlformats.org/drawingml/2006/table">
            <a:tbl>
              <a:tblPr>
                <a:noFill/>
                <a:tableStyleId>{2B7A7941-78BE-47B9-8C2A-C573EE0562EB}</a:tableStyleId>
              </a:tblPr>
              <a:tblGrid>
                <a:gridCol w="45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No.</a:t>
                      </a:r>
                      <a:endParaRPr>
                        <a:solidFill>
                          <a:schemeClr val="dk2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Característica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IdBird</a:t>
                      </a:r>
                      <a:endParaRPr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Merlin Bird ID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eBird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Birdsapp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Monitoreo Manual</a:t>
                      </a:r>
                      <a:endParaRPr>
                        <a:solidFill>
                          <a:schemeClr val="accent5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 mediante imágenes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 mediante sonidos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Gratuito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5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Disponible para Android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de observaciones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Generación de mapas de distribución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8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Información detallada sobre las aves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Uso de inteligencia artificial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11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Enfoque en investigación científica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12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Plataforma en línea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13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Generación de reportes PDF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06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Marco teórico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l="5124" r="5124"/>
          <a:stretch/>
        </p:blipFill>
        <p:spPr>
          <a:xfrm>
            <a:off x="-2319575" y="0"/>
            <a:ext cx="6855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a usar</a:t>
            </a: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l="54526" t="50645" b="22353"/>
          <a:stretch/>
        </p:blipFill>
        <p:spPr>
          <a:xfrm>
            <a:off x="3596163" y="3075038"/>
            <a:ext cx="1169450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 t="47809" b="10019"/>
          <a:stretch/>
        </p:blipFill>
        <p:spPr>
          <a:xfrm>
            <a:off x="6061425" y="2422225"/>
            <a:ext cx="2851975" cy="12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875800" y="1600275"/>
            <a:ext cx="2852100" cy="43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Lenguajes de programación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04125" y="1600275"/>
            <a:ext cx="1676100" cy="4314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Base de Datos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013450" y="1600275"/>
            <a:ext cx="3050375" cy="4314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Reconocimiento de imágenes</a:t>
            </a:r>
            <a:endParaRPr sz="20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49" y="3182325"/>
            <a:ext cx="257175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25" y="2294700"/>
            <a:ext cx="2069675" cy="7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t="50645" r="45121" b="22353"/>
          <a:stretch/>
        </p:blipFill>
        <p:spPr>
          <a:xfrm>
            <a:off x="3596163" y="2294700"/>
            <a:ext cx="1411375" cy="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7">
            <a:alphaModFix/>
          </a:blip>
          <a:srcRect l="21638" r="22722"/>
          <a:stretch/>
        </p:blipFill>
        <p:spPr>
          <a:xfrm>
            <a:off x="3704500" y="3855400"/>
            <a:ext cx="952800" cy="8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a usar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49825"/>
            <a:ext cx="3364251" cy="1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 l="17497" t="12493" r="18734" b="10813"/>
          <a:stretch/>
        </p:blipFill>
        <p:spPr>
          <a:xfrm>
            <a:off x="3821438" y="1384800"/>
            <a:ext cx="2036074" cy="18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475" y="1569675"/>
            <a:ext cx="2399000" cy="14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contenido</a:t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1599881" y="986697"/>
            <a:ext cx="2450819" cy="672290"/>
            <a:chOff x="503725" y="949389"/>
            <a:chExt cx="2450819" cy="672290"/>
          </a:xfrm>
        </p:grpSpPr>
        <p:sp>
          <p:nvSpPr>
            <p:cNvPr id="69" name="Google Shape;69;p14"/>
            <p:cNvSpPr txBox="1"/>
            <p:nvPr/>
          </p:nvSpPr>
          <p:spPr>
            <a:xfrm flipH="1">
              <a:off x="503844" y="1190580"/>
              <a:ext cx="2450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Definición del problema 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 flipH="1">
              <a:off x="503725" y="949389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1599993" y="1730244"/>
            <a:ext cx="1929144" cy="671681"/>
            <a:chOff x="503725" y="2280158"/>
            <a:chExt cx="1929144" cy="671681"/>
          </a:xfrm>
        </p:grpSpPr>
        <p:sp>
          <p:nvSpPr>
            <p:cNvPr id="72" name="Google Shape;72;p14"/>
            <p:cNvSpPr txBox="1"/>
            <p:nvPr/>
          </p:nvSpPr>
          <p:spPr>
            <a:xfrm flipH="1">
              <a:off x="503869" y="2520739"/>
              <a:ext cx="192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Estado del arte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 flipH="1">
              <a:off x="503725" y="22801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1599925" y="3992663"/>
            <a:ext cx="1929300" cy="672310"/>
            <a:chOff x="2612519" y="949377"/>
            <a:chExt cx="1929300" cy="672310"/>
          </a:xfrm>
        </p:grpSpPr>
        <p:sp>
          <p:nvSpPr>
            <p:cNvPr id="75" name="Google Shape;75;p14"/>
            <p:cNvSpPr txBox="1"/>
            <p:nvPr/>
          </p:nvSpPr>
          <p:spPr>
            <a:xfrm flipH="1">
              <a:off x="2612519" y="1190587"/>
              <a:ext cx="1929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Justificación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 flipH="1">
              <a:off x="2612523" y="949377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1599934" y="2473197"/>
            <a:ext cx="2450753" cy="704665"/>
            <a:chOff x="503725" y="3610886"/>
            <a:chExt cx="2032302" cy="704665"/>
          </a:xfrm>
        </p:grpSpPr>
        <p:sp>
          <p:nvSpPr>
            <p:cNvPr id="78" name="Google Shape;78;p14"/>
            <p:cNvSpPr txBox="1"/>
            <p:nvPr/>
          </p:nvSpPr>
          <p:spPr>
            <a:xfrm flipH="1">
              <a:off x="503827" y="3884451"/>
              <a:ext cx="2032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Descripción del proyecto 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 flipH="1">
              <a:off x="503725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5162604" y="986695"/>
            <a:ext cx="2022900" cy="690787"/>
            <a:chOff x="2612523" y="2280158"/>
            <a:chExt cx="2022900" cy="690787"/>
          </a:xfrm>
        </p:grpSpPr>
        <p:sp>
          <p:nvSpPr>
            <p:cNvPr id="81" name="Google Shape;81;p14"/>
            <p:cNvSpPr txBox="1"/>
            <p:nvPr/>
          </p:nvSpPr>
          <p:spPr>
            <a:xfrm flipH="1">
              <a:off x="2612523" y="2539845"/>
              <a:ext cx="2022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Marco teórico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 flipH="1">
              <a:off x="2612523" y="22801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5162591" y="1942110"/>
            <a:ext cx="2124921" cy="704665"/>
            <a:chOff x="2612523" y="3610886"/>
            <a:chExt cx="2124921" cy="704665"/>
          </a:xfrm>
        </p:grpSpPr>
        <p:sp>
          <p:nvSpPr>
            <p:cNvPr id="84" name="Google Shape;84;p14"/>
            <p:cNvSpPr txBox="1"/>
            <p:nvPr/>
          </p:nvSpPr>
          <p:spPr>
            <a:xfrm flipH="1">
              <a:off x="2612544" y="3884451"/>
              <a:ext cx="212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Marco metodológico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7518150" y="986651"/>
            <a:ext cx="388500" cy="3762134"/>
            <a:chOff x="4846430" y="1545800"/>
            <a:chExt cx="388500" cy="2774435"/>
          </a:xfrm>
        </p:grpSpPr>
        <p:cxnSp>
          <p:nvCxnSpPr>
            <p:cNvPr id="87" name="Google Shape;87;p14"/>
            <p:cNvCxnSpPr/>
            <p:nvPr/>
          </p:nvCxnSpPr>
          <p:spPr>
            <a:xfrm rot="10800000">
              <a:off x="5039992" y="1702435"/>
              <a:ext cx="15600" cy="2617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8" name="Google Shape;88;p14"/>
            <p:cNvSpPr/>
            <p:nvPr/>
          </p:nvSpPr>
          <p:spPr>
            <a:xfrm>
              <a:off x="4846430" y="1545800"/>
              <a:ext cx="388500" cy="28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878275" y="902025"/>
            <a:ext cx="388500" cy="3847024"/>
            <a:chOff x="4846430" y="1545805"/>
            <a:chExt cx="388500" cy="2774430"/>
          </a:xfrm>
        </p:grpSpPr>
        <p:cxnSp>
          <p:nvCxnSpPr>
            <p:cNvPr id="90" name="Google Shape;90;p14"/>
            <p:cNvCxnSpPr/>
            <p:nvPr/>
          </p:nvCxnSpPr>
          <p:spPr>
            <a:xfrm rot="10800000">
              <a:off x="5039992" y="1702435"/>
              <a:ext cx="15600" cy="261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1" name="Google Shape;91;p14"/>
            <p:cNvSpPr/>
            <p:nvPr/>
          </p:nvSpPr>
          <p:spPr>
            <a:xfrm>
              <a:off x="4846430" y="1545805"/>
              <a:ext cx="388500" cy="28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1599925" y="3249113"/>
            <a:ext cx="1929300" cy="672310"/>
            <a:chOff x="2612519" y="949377"/>
            <a:chExt cx="1929300" cy="672310"/>
          </a:xfrm>
        </p:grpSpPr>
        <p:sp>
          <p:nvSpPr>
            <p:cNvPr id="93" name="Google Shape;93;p14"/>
            <p:cNvSpPr txBox="1"/>
            <p:nvPr/>
          </p:nvSpPr>
          <p:spPr>
            <a:xfrm flipH="1">
              <a:off x="2612519" y="1190587"/>
              <a:ext cx="1929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Objetivos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 flipH="1">
              <a:off x="2612523" y="949377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162591" y="2836310"/>
            <a:ext cx="2124921" cy="950665"/>
            <a:chOff x="2612523" y="3610886"/>
            <a:chExt cx="2124921" cy="950665"/>
          </a:xfrm>
        </p:grpSpPr>
        <p:sp>
          <p:nvSpPr>
            <p:cNvPr id="96" name="Google Shape;96;p14"/>
            <p:cNvSpPr txBox="1"/>
            <p:nvPr/>
          </p:nvSpPr>
          <p:spPr>
            <a:xfrm flipH="1">
              <a:off x="2612544" y="3884451"/>
              <a:ext cx="212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Análisis y discusión de los resultados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5162591" y="3976497"/>
            <a:ext cx="2124921" cy="704665"/>
            <a:chOff x="2612523" y="3610886"/>
            <a:chExt cx="2124921" cy="704665"/>
          </a:xfrm>
        </p:grpSpPr>
        <p:sp>
          <p:nvSpPr>
            <p:cNvPr id="99" name="Google Shape;99;p14"/>
            <p:cNvSpPr txBox="1"/>
            <p:nvPr/>
          </p:nvSpPr>
          <p:spPr>
            <a:xfrm flipH="1">
              <a:off x="2612544" y="3884451"/>
              <a:ext cx="212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 flipH="1">
              <a:off x="2612523" y="3610886"/>
              <a:ext cx="474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Clave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602550" y="3297800"/>
            <a:ext cx="2571600" cy="431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Camara de Celular</a:t>
            </a:r>
            <a:endParaRPr sz="20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40" y="1105400"/>
            <a:ext cx="2110825" cy="2110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" name="Google Shape;262;p32"/>
          <p:cNvGraphicFramePr/>
          <p:nvPr/>
        </p:nvGraphicFramePr>
        <p:xfrm>
          <a:off x="3660100" y="1105400"/>
          <a:ext cx="5157600" cy="3310675"/>
        </p:xfrm>
        <a:graphic>
          <a:graphicData uri="http://schemas.openxmlformats.org/drawingml/2006/table">
            <a:tbl>
              <a:tblPr>
                <a:noFill/>
                <a:tableStyleId>{2B7A7941-78BE-47B9-8C2A-C573EE0562EB}</a:tableStyleId>
              </a:tblPr>
              <a:tblGrid>
                <a:gridCol w="257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9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Aspectos Diferenciadores de un Teléfono Móvil de Gama Media-Alta</a:t>
                      </a:r>
                      <a:endParaRPr sz="1200"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Procesador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Snapdragon serie 700, Mediatek Dimensity serie 800/900,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 equivalentes. Octa-core, hasta 2.4 GHz, tecnología de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7nm o 6 nm para eficiencia y potencia.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Memoria y Almacenamiento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4-8 GB Ram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Almacenamiento Interno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128-256 gb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Cámaras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Gran angular de 13 MP (f/1.8)  con magnificación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máxima de 0.21x, Ultra gran angular de 2 MP (f/2.2) con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magnificación máxima de 0.21x, Lente de profundidad de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 MP (f/2.4), 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" name="Google Shape;263;p32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Aves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15613" y="3792000"/>
            <a:ext cx="153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Carpintero de Arizona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1991020" y="3771300"/>
            <a:ext cx="13020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Carbonero Mexicano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737246" y="3792000"/>
            <a:ext cx="14481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Zacatonero Serrano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5478663" y="3792000"/>
            <a:ext cx="15312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Papamoscas Pinero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7375763" y="3792000"/>
            <a:ext cx="157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Papamoscas Cardenalito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l="14985" t="25291" r="7770" b="15156"/>
          <a:stretch/>
        </p:blipFill>
        <p:spPr>
          <a:xfrm rot="-229315">
            <a:off x="102345" y="1307574"/>
            <a:ext cx="1795240" cy="205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4">
            <a:alphaModFix/>
          </a:blip>
          <a:srcRect l="3503" t="8842" r="5957" b="8287"/>
          <a:stretch/>
        </p:blipFill>
        <p:spPr>
          <a:xfrm flipH="1">
            <a:off x="1963138" y="1475611"/>
            <a:ext cx="1875978" cy="171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 l="32337" t="14345" r="15158" b="31824"/>
          <a:stretch/>
        </p:blipFill>
        <p:spPr>
          <a:xfrm>
            <a:off x="3548863" y="1249970"/>
            <a:ext cx="2172817" cy="18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98523" flipH="1">
            <a:off x="4640445" y="979513"/>
            <a:ext cx="2694119" cy="27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759377" y="1138960"/>
            <a:ext cx="2355936" cy="2079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3"/>
          <p:cNvCxnSpPr/>
          <p:nvPr/>
        </p:nvCxnSpPr>
        <p:spPr>
          <a:xfrm>
            <a:off x="150900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1956225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3775488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5594763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3"/>
          <p:cNvCxnSpPr/>
          <p:nvPr/>
        </p:nvCxnSpPr>
        <p:spPr>
          <a:xfrm>
            <a:off x="7400100" y="3593750"/>
            <a:ext cx="14202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3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/>
          <p:nvPr/>
        </p:nvSpPr>
        <p:spPr>
          <a:xfrm>
            <a:off x="708916" y="828425"/>
            <a:ext cx="3692400" cy="3686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4902891" y="828425"/>
            <a:ext cx="3692400" cy="368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 de Endemismo</a:t>
            </a: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2019925" y="3921000"/>
            <a:ext cx="118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Endémico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595309" y="4665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5976900" y="3921000"/>
            <a:ext cx="169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Cuasiendemico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88" y="1021777"/>
            <a:ext cx="3392025" cy="28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00" y="1079700"/>
            <a:ext cx="3311050" cy="2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0" y="47071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pag.15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07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Marco metodológico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4175" y="152975"/>
            <a:ext cx="5997700" cy="49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V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437925" y="1387375"/>
            <a:ext cx="84894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75" y="1366851"/>
            <a:ext cx="7373701" cy="29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75" y="978600"/>
            <a:ext cx="86296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pag.27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V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2" name="Google Shape;322;p37"/>
          <p:cNvGrpSpPr/>
          <p:nvPr/>
        </p:nvGrpSpPr>
        <p:grpSpPr>
          <a:xfrm>
            <a:off x="4781278" y="1063750"/>
            <a:ext cx="3692344" cy="3686100"/>
            <a:chOff x="5438481" y="1047950"/>
            <a:chExt cx="1551601" cy="3686100"/>
          </a:xfrm>
        </p:grpSpPr>
        <p:sp>
          <p:nvSpPr>
            <p:cNvPr id="323" name="Google Shape;323;p37"/>
            <p:cNvSpPr/>
            <p:nvPr/>
          </p:nvSpPr>
          <p:spPr>
            <a:xfrm>
              <a:off x="5438481" y="1047950"/>
              <a:ext cx="1551600" cy="36861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7"/>
            <p:cNvSpPr txBox="1"/>
            <p:nvPr/>
          </p:nvSpPr>
          <p:spPr>
            <a:xfrm>
              <a:off x="5438482" y="1047950"/>
              <a:ext cx="155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Desventajas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5" name="Google Shape;325;p37"/>
          <p:cNvGrpSpPr/>
          <p:nvPr/>
        </p:nvGrpSpPr>
        <p:grpSpPr>
          <a:xfrm>
            <a:off x="670389" y="1063750"/>
            <a:ext cx="3692264" cy="3686100"/>
            <a:chOff x="3778373" y="1047950"/>
            <a:chExt cx="1508401" cy="3686100"/>
          </a:xfrm>
        </p:grpSpPr>
        <p:sp>
          <p:nvSpPr>
            <p:cNvPr id="326" name="Google Shape;326;p37"/>
            <p:cNvSpPr/>
            <p:nvPr/>
          </p:nvSpPr>
          <p:spPr>
            <a:xfrm>
              <a:off x="3778374" y="1047950"/>
              <a:ext cx="1508400" cy="36861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7"/>
            <p:cNvSpPr txBox="1"/>
            <p:nvPr/>
          </p:nvSpPr>
          <p:spPr>
            <a:xfrm>
              <a:off x="3778373" y="1047950"/>
              <a:ext cx="150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Ventajas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28" name="Google Shape;328;p37"/>
          <p:cNvSpPr txBox="1"/>
          <p:nvPr/>
        </p:nvSpPr>
        <p:spPr>
          <a:xfrm>
            <a:off x="952513" y="1736950"/>
            <a:ext cx="313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Estructura y organización clara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Verificación y validación constante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Garantiza alta calidad de producto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5059650" y="1736950"/>
            <a:ext cx="313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Alto costo de tiempo y recursos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 rigurosas que conllevan tiempo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Curva de aprendizaje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25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250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150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975" y="3646700"/>
            <a:ext cx="988850" cy="9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35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08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dk1"/>
                </a:solidFill>
              </a:rPr>
              <a:t>Análisis y discusión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 resultados 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-483425"/>
            <a:ext cx="4946075" cy="48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Plan de proyecto</a:t>
            </a:r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47" name="Google Shape;347;p39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348" name="Google Shape;348;p39"/>
          <p:cNvGraphicFramePr/>
          <p:nvPr/>
        </p:nvGraphicFramePr>
        <p:xfrm>
          <a:off x="572788" y="3079725"/>
          <a:ext cx="7990075" cy="1457675"/>
        </p:xfrm>
        <a:graphic>
          <a:graphicData uri="http://schemas.openxmlformats.org/drawingml/2006/table">
            <a:tbl>
              <a:tblPr bandRow="1">
                <a:noFill/>
                <a:tableStyleId>{FD2A8636-AB84-4442-9FA7-BFEFDF222755}</a:tableStyleId>
              </a:tblPr>
              <a:tblGrid>
                <a:gridCol w="9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 de proyecto</a:t>
                      </a:r>
                      <a:endParaRPr b="1" dirty="0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Análisis de requerimientos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Diseño del sistema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Reporte Final TT1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Capacitación del equipo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Cronograma inicial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57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216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348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110 h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791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Cronograma final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176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350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164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60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844 h</a:t>
                      </a:r>
                      <a:endParaRPr sz="1100" dirty="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9" name="Google Shape;349;p39"/>
          <p:cNvGraphicFramePr/>
          <p:nvPr/>
        </p:nvGraphicFramePr>
        <p:xfrm>
          <a:off x="841250" y="1084788"/>
          <a:ext cx="7461475" cy="1720325"/>
        </p:xfrm>
        <a:graphic>
          <a:graphicData uri="http://schemas.openxmlformats.org/drawingml/2006/table">
            <a:tbl>
              <a:tblPr bandRow="1">
                <a:noFill/>
                <a:tableStyleId>{FD2A8636-AB84-4442-9FA7-BFEFDF222755}</a:tableStyleId>
              </a:tblPr>
              <a:tblGrid>
                <a:gridCol w="154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1500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Horario de trabajo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por la mañana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por la tarde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Dias a la semana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Semanas totales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Horas planeadas por integrante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 h + 1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3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 h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480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00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Total por equipo</a:t>
                      </a:r>
                      <a:endParaRPr>
                        <a:solidFill>
                          <a:schemeClr val="accent5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960 h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0" name="Google Shape;350;p39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pag.34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40"/>
          <p:cNvCxnSpPr/>
          <p:nvPr/>
        </p:nvCxnSpPr>
        <p:spPr>
          <a:xfrm rot="10800000" flipH="1">
            <a:off x="7255780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5" name="Google Shape;365;p40"/>
          <p:cNvCxnSpPr/>
          <p:nvPr/>
        </p:nvCxnSpPr>
        <p:spPr>
          <a:xfrm rot="10800000" flipH="1">
            <a:off x="5425582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0" name="Google Shape;360;p40"/>
          <p:cNvCxnSpPr/>
          <p:nvPr/>
        </p:nvCxnSpPr>
        <p:spPr>
          <a:xfrm rot="10800000" flipH="1">
            <a:off x="1388098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7" name="Google Shape;367;p40"/>
          <p:cNvCxnSpPr/>
          <p:nvPr/>
        </p:nvCxnSpPr>
        <p:spPr>
          <a:xfrm rot="10800000" flipH="1">
            <a:off x="3595398" y="1351675"/>
            <a:ext cx="9900" cy="311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Plan de proyecto</a:t>
            </a: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57" name="Google Shape;357;p40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726650" y="1589025"/>
            <a:ext cx="6096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Planeado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726650" y="1963175"/>
            <a:ext cx="904500" cy="284700"/>
          </a:xfrm>
          <a:prstGeom prst="roundRect">
            <a:avLst>
              <a:gd name="adj" fmla="val 25997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1481284" y="2324329"/>
            <a:ext cx="16746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Planeado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1630684" y="2685509"/>
            <a:ext cx="1375800" cy="284700"/>
          </a:xfrm>
          <a:prstGeom prst="roundRect">
            <a:avLst>
              <a:gd name="adj" fmla="val 2599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3155877" y="2870225"/>
            <a:ext cx="36804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</a:rPr>
              <a:t>Planeado</a:t>
            </a:r>
            <a:endParaRPr sz="800">
              <a:solidFill>
                <a:schemeClr val="accent2"/>
              </a:solidFill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3064851" y="3218400"/>
            <a:ext cx="3771000" cy="284700"/>
          </a:xfrm>
          <a:prstGeom prst="roundRect">
            <a:avLst>
              <a:gd name="adj" fmla="val 2599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6842055" y="3502878"/>
            <a:ext cx="1199100" cy="284700"/>
          </a:xfrm>
          <a:prstGeom prst="roundRect">
            <a:avLst>
              <a:gd name="adj" fmla="val 2529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3"/>
                </a:solidFill>
              </a:rPr>
              <a:t>Planeado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6835740" y="3851045"/>
            <a:ext cx="1375800" cy="284700"/>
          </a:xfrm>
          <a:prstGeom prst="roundRect">
            <a:avLst>
              <a:gd name="adj" fmla="val 2599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Realizado</a:t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26650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1552192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3076118" y="4042213"/>
            <a:ext cx="177600" cy="284700"/>
          </a:xfrm>
          <a:prstGeom prst="roundRect">
            <a:avLst>
              <a:gd name="adj" fmla="val 25997"/>
            </a:avLst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0" y="1084800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Febrero</a:t>
            </a:r>
            <a:endParaRPr/>
          </a:p>
        </p:txBody>
      </p:sp>
      <p:sp>
        <p:nvSpPr>
          <p:cNvPr id="374" name="Google Shape;374;p40"/>
          <p:cNvSpPr txBox="1"/>
          <p:nvPr/>
        </p:nvSpPr>
        <p:spPr>
          <a:xfrm>
            <a:off x="1909142" y="1084808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Marzo</a:t>
            </a:r>
            <a:endParaRPr/>
          </a:p>
        </p:txBody>
      </p:sp>
      <p:sp>
        <p:nvSpPr>
          <p:cNvPr id="375" name="Google Shape;375;p40"/>
          <p:cNvSpPr txBox="1"/>
          <p:nvPr/>
        </p:nvSpPr>
        <p:spPr>
          <a:xfrm>
            <a:off x="3739342" y="1084810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Abril</a:t>
            </a:r>
            <a:endParaRPr/>
          </a:p>
        </p:txBody>
      </p:sp>
      <p:sp>
        <p:nvSpPr>
          <p:cNvPr id="376" name="Google Shape;376;p40"/>
          <p:cNvSpPr txBox="1"/>
          <p:nvPr/>
        </p:nvSpPr>
        <p:spPr>
          <a:xfrm>
            <a:off x="5569525" y="1084792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Mayo</a:t>
            </a:r>
            <a:endParaRPr/>
          </a:p>
        </p:txBody>
      </p:sp>
      <p:sp>
        <p:nvSpPr>
          <p:cNvPr id="377" name="Google Shape;377;p40"/>
          <p:cNvSpPr txBox="1"/>
          <p:nvPr/>
        </p:nvSpPr>
        <p:spPr>
          <a:xfrm>
            <a:off x="7399734" y="1084792"/>
            <a:ext cx="155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Junio</a:t>
            </a: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432075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1.5 semanas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1778450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2 semanas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4396525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8.5 semanas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6842050" y="4645050"/>
            <a:ext cx="119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4 semanas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094F02-4F0C-9DA4-96DD-656520F55B66}"/>
              </a:ext>
            </a:extLst>
          </p:cNvPr>
          <p:cNvSpPr txBox="1"/>
          <p:nvPr/>
        </p:nvSpPr>
        <p:spPr>
          <a:xfrm>
            <a:off x="589467" y="1351675"/>
            <a:ext cx="1171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de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73549-3CDE-8791-9DD1-CC81CBE7E422}"/>
              </a:ext>
            </a:extLst>
          </p:cNvPr>
          <p:cNvSpPr txBox="1"/>
          <p:nvPr/>
        </p:nvSpPr>
        <p:spPr>
          <a:xfrm>
            <a:off x="1558349" y="2068266"/>
            <a:ext cx="18627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Análisis de requerimientos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0AFDA4-268C-C0CD-EC57-D0FA17774A9F}"/>
              </a:ext>
            </a:extLst>
          </p:cNvPr>
          <p:cNvSpPr txBox="1"/>
          <p:nvPr/>
        </p:nvSpPr>
        <p:spPr>
          <a:xfrm>
            <a:off x="3074915" y="2602639"/>
            <a:ext cx="1987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Diseño del sistema y software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AD90DA-4D39-C1F8-19C5-BC956475B331}"/>
              </a:ext>
            </a:extLst>
          </p:cNvPr>
          <p:cNvSpPr txBox="1"/>
          <p:nvPr/>
        </p:nvSpPr>
        <p:spPr>
          <a:xfrm>
            <a:off x="6689633" y="3241127"/>
            <a:ext cx="1171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Reporte final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Manejo de desviaciones</a:t>
            </a:r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8" name="Google Shape;388;p41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389" name="Google Shape;389;p41"/>
          <p:cNvGraphicFramePr/>
          <p:nvPr/>
        </p:nvGraphicFramePr>
        <p:xfrm>
          <a:off x="448963" y="1189575"/>
          <a:ext cx="8237725" cy="3480435"/>
        </p:xfrm>
        <a:graphic>
          <a:graphicData uri="http://schemas.openxmlformats.org/drawingml/2006/table">
            <a:tbl>
              <a:tblPr bandRow="1">
                <a:noFill/>
                <a:tableStyleId>{FD2A8636-AB84-4442-9FA7-BFEFDF222755}</a:tableStyleId>
              </a:tblPr>
              <a:tblGrid>
                <a:gridCol w="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ID riesgo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Descripción de riesgo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Incidencias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Estrategias de prevención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Estrategias de mitigación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R-001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Falta de algún integrante en alguna reunión de equipo de trabajo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Semana de enfermedad de los integrantes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Comprobar el estado de salud de los integrantes y horarios o eventualidades personales.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Planeación y división de las actividades necesarias con el otro integrante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R-003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Conflicto de puntos de vista del proyecto en el equipo de trabajo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Durante diseño de arquitectura, diagramas UML y prototipos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División y planeación de actividades para llegar a un consenso.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Pedir punto de vista a otro integrante del equipo (asesor o director).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R-004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Subestimar la cantidad de tiempo requerida para una actividad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Documentación de SRS y creación de diagramas UML.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Reuniones de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Medir los tiempos necesarios en cada actividad.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Considerar los tiempos disponibles.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Acortar el alcance de la actividad a sólo lo necesario.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Usar más tiempo del disponible.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Apoyarse del otro integrante del equipo.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R-005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Sobreestimar la cantidad de tiempo requerida para una actividad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Diagramas de base de datos y manejo de archivos, matriz de trazabilidad.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Usar el tiempo disponible para avanzar en actividades faltantes o pendientes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0" name="Google Shape;390;p4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pag.36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01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Definición del problema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l="14349" r="10525"/>
          <a:stretch/>
        </p:blipFill>
        <p:spPr>
          <a:xfrm>
            <a:off x="0" y="265450"/>
            <a:ext cx="4886401" cy="48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Estrategia de control de versiones</a:t>
            </a:r>
            <a:endParaRPr/>
          </a:p>
        </p:txBody>
      </p:sp>
      <p:sp>
        <p:nvSpPr>
          <p:cNvPr id="396" name="Google Shape;3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97" name="Google Shape;397;p42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 flipH="1">
            <a:off x="3902506" y="2239801"/>
            <a:ext cx="1687064" cy="33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Anteproyecto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 flipH="1">
            <a:off x="3902506" y="38721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 flipH="1">
            <a:off x="5747554" y="2520379"/>
            <a:ext cx="1929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SRS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Documento de diseño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de proyecto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Matriz de trazabilidad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de riesgos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Reporte final TTI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1459157" y="1376878"/>
            <a:ext cx="2035107" cy="334115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</a:t>
            </a:r>
            <a:endParaRPr sz="20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2" name="Google Shape;402;p42"/>
          <p:cNvSpPr/>
          <p:nvPr/>
        </p:nvSpPr>
        <p:spPr>
          <a:xfrm>
            <a:off x="3554431" y="1376878"/>
            <a:ext cx="2035139" cy="334115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Google Drive</a:t>
            </a:r>
            <a:endParaRPr sz="20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5649736" y="1376878"/>
            <a:ext cx="2035107" cy="334115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GitHub</a:t>
            </a:r>
            <a:endParaRPr sz="20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 flipH="1">
            <a:off x="3902506" y="2686300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Minutas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 flipH="1">
            <a:off x="3902506" y="34768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Arquitectura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 flipH="1">
            <a:off x="3902506" y="42674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Pruebas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 flipH="1">
            <a:off x="3902506" y="3081587"/>
            <a:ext cx="14859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Documentos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 flipH="1">
            <a:off x="1061850" y="2705025"/>
            <a:ext cx="239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Sistema para muestreo de aves en la ciudad de Zacatecas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3607175" y="2290125"/>
            <a:ext cx="147000" cy="2260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5494475" y="2520375"/>
            <a:ext cx="147000" cy="14775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Resumen de minutas</a:t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>
            <a:off x="3325944" y="2583386"/>
            <a:ext cx="2398542" cy="1465867"/>
            <a:chOff x="503706" y="2281058"/>
            <a:chExt cx="1929019" cy="1465867"/>
          </a:xfrm>
        </p:grpSpPr>
        <p:sp>
          <p:nvSpPr>
            <p:cNvPr id="417" name="Google Shape;417;p43"/>
            <p:cNvSpPr txBox="1"/>
            <p:nvPr/>
          </p:nvSpPr>
          <p:spPr>
            <a:xfrm flipH="1">
              <a:off x="503706" y="2581722"/>
              <a:ext cx="19290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Asesor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8" name="Google Shape;418;p43"/>
            <p:cNvSpPr txBox="1"/>
            <p:nvPr/>
          </p:nvSpPr>
          <p:spPr>
            <a:xfrm flipH="1">
              <a:off x="503725" y="2823525"/>
              <a:ext cx="1929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asesoría, capacitación, revisión y verificación de documentos entregables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43"/>
            <p:cNvSpPr txBox="1"/>
            <p:nvPr/>
          </p:nvSpPr>
          <p:spPr>
            <a:xfrm flipH="1">
              <a:off x="1268392" y="22810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20" name="Google Shape;420;p43"/>
          <p:cNvGrpSpPr/>
          <p:nvPr/>
        </p:nvGrpSpPr>
        <p:grpSpPr>
          <a:xfrm>
            <a:off x="448960" y="2583378"/>
            <a:ext cx="2398552" cy="1289128"/>
            <a:chOff x="2612523" y="951702"/>
            <a:chExt cx="1929337" cy="1289128"/>
          </a:xfrm>
        </p:grpSpPr>
        <p:sp>
          <p:nvSpPr>
            <p:cNvPr id="421" name="Google Shape;421;p43"/>
            <p:cNvSpPr txBox="1"/>
            <p:nvPr/>
          </p:nvSpPr>
          <p:spPr>
            <a:xfrm flipH="1">
              <a:off x="2612561" y="1259224"/>
              <a:ext cx="19293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Cliente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2" name="Google Shape;422;p43"/>
            <p:cNvSpPr txBox="1"/>
            <p:nvPr/>
          </p:nvSpPr>
          <p:spPr>
            <a:xfrm flipH="1">
              <a:off x="2612523" y="1501930"/>
              <a:ext cx="192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validación de objetivos y alcances, así como validación de prototipos.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3"/>
            <p:cNvSpPr txBox="1"/>
            <p:nvPr/>
          </p:nvSpPr>
          <p:spPr>
            <a:xfrm flipH="1">
              <a:off x="3339719" y="951702"/>
              <a:ext cx="474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6202910" y="2582482"/>
            <a:ext cx="2398552" cy="1324268"/>
            <a:chOff x="2612517" y="2279258"/>
            <a:chExt cx="2398552" cy="1324268"/>
          </a:xfrm>
        </p:grpSpPr>
        <p:sp>
          <p:nvSpPr>
            <p:cNvPr id="425" name="Google Shape;425;p43"/>
            <p:cNvSpPr txBox="1"/>
            <p:nvPr/>
          </p:nvSpPr>
          <p:spPr>
            <a:xfrm flipH="1">
              <a:off x="2612517" y="2581726"/>
              <a:ext cx="2398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Minutas con Director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6" name="Google Shape;426;p43"/>
            <p:cNvSpPr txBox="1"/>
            <p:nvPr/>
          </p:nvSpPr>
          <p:spPr>
            <a:xfrm flipH="1">
              <a:off x="2612569" y="2864626"/>
              <a:ext cx="2398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Reuniones de revisión y validación de documentos entregables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43"/>
            <p:cNvSpPr txBox="1"/>
            <p:nvPr/>
          </p:nvSpPr>
          <p:spPr>
            <a:xfrm flipH="1">
              <a:off x="3574298" y="2279258"/>
              <a:ext cx="474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29" name="Google Shape;429;p43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0" name="Google Shape;430;p43"/>
          <p:cNvGrpSpPr/>
          <p:nvPr/>
        </p:nvGrpSpPr>
        <p:grpSpPr>
          <a:xfrm>
            <a:off x="1274487" y="1453413"/>
            <a:ext cx="842620" cy="686277"/>
            <a:chOff x="1643850" y="799675"/>
            <a:chExt cx="1004075" cy="817775"/>
          </a:xfrm>
        </p:grpSpPr>
        <p:sp>
          <p:nvSpPr>
            <p:cNvPr id="431" name="Google Shape;431;p43"/>
            <p:cNvSpPr/>
            <p:nvPr/>
          </p:nvSpPr>
          <p:spPr>
            <a:xfrm>
              <a:off x="1653850" y="825200"/>
              <a:ext cx="450350" cy="463700"/>
            </a:xfrm>
            <a:custGeom>
              <a:avLst/>
              <a:gdLst/>
              <a:ahLst/>
              <a:cxnLst/>
              <a:rect l="l" t="t" r="r" b="b"/>
              <a:pathLst>
                <a:path w="18014" h="18548" extrusionOk="0">
                  <a:moveTo>
                    <a:pt x="12009" y="0"/>
                  </a:moveTo>
                  <a:lnTo>
                    <a:pt x="3303" y="7506"/>
                  </a:lnTo>
                  <a:cubicBezTo>
                    <a:pt x="3303" y="7506"/>
                    <a:pt x="1" y="11375"/>
                    <a:pt x="2102" y="18547"/>
                  </a:cubicBezTo>
                  <a:lnTo>
                    <a:pt x="18013" y="7673"/>
                  </a:lnTo>
                  <a:cubicBezTo>
                    <a:pt x="18013" y="7673"/>
                    <a:pt x="16012" y="1835"/>
                    <a:pt x="12009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1716400" y="803525"/>
              <a:ext cx="308575" cy="283550"/>
            </a:xfrm>
            <a:custGeom>
              <a:avLst/>
              <a:gdLst/>
              <a:ahLst/>
              <a:cxnLst/>
              <a:rect l="l" t="t" r="r" b="b"/>
              <a:pathLst>
                <a:path w="12343" h="11342" extrusionOk="0">
                  <a:moveTo>
                    <a:pt x="6171" y="0"/>
                  </a:moveTo>
                  <a:cubicBezTo>
                    <a:pt x="2769" y="0"/>
                    <a:pt x="0" y="2535"/>
                    <a:pt x="0" y="5671"/>
                  </a:cubicBezTo>
                  <a:cubicBezTo>
                    <a:pt x="0" y="8773"/>
                    <a:pt x="2769" y="11342"/>
                    <a:pt x="6171" y="11342"/>
                  </a:cubicBezTo>
                  <a:cubicBezTo>
                    <a:pt x="9574" y="11342"/>
                    <a:pt x="12343" y="8773"/>
                    <a:pt x="12343" y="5671"/>
                  </a:cubicBezTo>
                  <a:cubicBezTo>
                    <a:pt x="12343" y="2535"/>
                    <a:pt x="9574" y="0"/>
                    <a:pt x="6171" y="0"/>
                  </a:cubicBez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331000" y="1437300"/>
              <a:ext cx="316925" cy="180150"/>
            </a:xfrm>
            <a:custGeom>
              <a:avLst/>
              <a:gdLst/>
              <a:ahLst/>
              <a:cxnLst/>
              <a:rect l="l" t="t" r="r" b="b"/>
              <a:pathLst>
                <a:path w="12677" h="7206" extrusionOk="0">
                  <a:moveTo>
                    <a:pt x="1" y="1"/>
                  </a:moveTo>
                  <a:lnTo>
                    <a:pt x="8206" y="7206"/>
                  </a:lnTo>
                  <a:lnTo>
                    <a:pt x="8740" y="5538"/>
                  </a:lnTo>
                  <a:lnTo>
                    <a:pt x="12676" y="6072"/>
                  </a:lnTo>
                  <a:lnTo>
                    <a:pt x="3737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2019950" y="1360200"/>
              <a:ext cx="82575" cy="240575"/>
            </a:xfrm>
            <a:custGeom>
              <a:avLst/>
              <a:gdLst/>
              <a:ahLst/>
              <a:cxnLst/>
              <a:rect l="l" t="t" r="r" b="b"/>
              <a:pathLst>
                <a:path w="3303" h="9623" extrusionOk="0">
                  <a:moveTo>
                    <a:pt x="2829" y="1"/>
                  </a:moveTo>
                  <a:cubicBezTo>
                    <a:pt x="2636" y="1"/>
                    <a:pt x="2464" y="146"/>
                    <a:pt x="2435" y="316"/>
                  </a:cubicBezTo>
                  <a:lnTo>
                    <a:pt x="100" y="9122"/>
                  </a:lnTo>
                  <a:cubicBezTo>
                    <a:pt x="0" y="9322"/>
                    <a:pt x="167" y="9589"/>
                    <a:pt x="367" y="9623"/>
                  </a:cubicBezTo>
                  <a:lnTo>
                    <a:pt x="501" y="9623"/>
                  </a:lnTo>
                  <a:cubicBezTo>
                    <a:pt x="701" y="9623"/>
                    <a:pt x="868" y="9489"/>
                    <a:pt x="934" y="9322"/>
                  </a:cubicBezTo>
                  <a:lnTo>
                    <a:pt x="3203" y="516"/>
                  </a:lnTo>
                  <a:cubicBezTo>
                    <a:pt x="3303" y="316"/>
                    <a:pt x="3136" y="83"/>
                    <a:pt x="2936" y="16"/>
                  </a:cubicBezTo>
                  <a:cubicBezTo>
                    <a:pt x="2900" y="6"/>
                    <a:pt x="2864" y="1"/>
                    <a:pt x="2829" y="1"/>
                  </a:cubicBezTo>
                  <a:close/>
                </a:path>
              </a:pathLst>
            </a:custGeom>
            <a:solidFill>
              <a:srgbClr val="6A4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1918200" y="1577325"/>
              <a:ext cx="212675" cy="40125"/>
            </a:xfrm>
            <a:custGeom>
              <a:avLst/>
              <a:gdLst/>
              <a:ahLst/>
              <a:cxnLst/>
              <a:rect l="l" t="t" r="r" b="b"/>
              <a:pathLst>
                <a:path w="8507" h="1605" extrusionOk="0">
                  <a:moveTo>
                    <a:pt x="1653" y="0"/>
                  </a:moveTo>
                  <a:cubicBezTo>
                    <a:pt x="1604" y="0"/>
                    <a:pt x="1554" y="1"/>
                    <a:pt x="1502" y="4"/>
                  </a:cubicBezTo>
                  <a:cubicBezTo>
                    <a:pt x="535" y="4"/>
                    <a:pt x="201" y="471"/>
                    <a:pt x="1" y="738"/>
                  </a:cubicBezTo>
                  <a:lnTo>
                    <a:pt x="268" y="1004"/>
                  </a:lnTo>
                  <a:lnTo>
                    <a:pt x="601" y="1271"/>
                  </a:lnTo>
                  <a:cubicBezTo>
                    <a:pt x="768" y="1071"/>
                    <a:pt x="935" y="838"/>
                    <a:pt x="1502" y="838"/>
                  </a:cubicBezTo>
                  <a:cubicBezTo>
                    <a:pt x="1936" y="838"/>
                    <a:pt x="2102" y="938"/>
                    <a:pt x="2336" y="1071"/>
                  </a:cubicBezTo>
                  <a:cubicBezTo>
                    <a:pt x="2503" y="1171"/>
                    <a:pt x="2703" y="1305"/>
                    <a:pt x="3003" y="1305"/>
                  </a:cubicBezTo>
                  <a:cubicBezTo>
                    <a:pt x="3270" y="1305"/>
                    <a:pt x="3637" y="1171"/>
                    <a:pt x="3937" y="1104"/>
                  </a:cubicBezTo>
                  <a:cubicBezTo>
                    <a:pt x="4104" y="1071"/>
                    <a:pt x="4304" y="971"/>
                    <a:pt x="4404" y="971"/>
                  </a:cubicBezTo>
                  <a:cubicBezTo>
                    <a:pt x="4437" y="971"/>
                    <a:pt x="4537" y="1004"/>
                    <a:pt x="4571" y="1071"/>
                  </a:cubicBezTo>
                  <a:cubicBezTo>
                    <a:pt x="4871" y="1238"/>
                    <a:pt x="5338" y="1571"/>
                    <a:pt x="6239" y="1605"/>
                  </a:cubicBezTo>
                  <a:lnTo>
                    <a:pt x="6439" y="1605"/>
                  </a:lnTo>
                  <a:cubicBezTo>
                    <a:pt x="7673" y="1605"/>
                    <a:pt x="8240" y="1071"/>
                    <a:pt x="8340" y="1004"/>
                  </a:cubicBezTo>
                  <a:cubicBezTo>
                    <a:pt x="8507" y="838"/>
                    <a:pt x="8507" y="604"/>
                    <a:pt x="8340" y="437"/>
                  </a:cubicBezTo>
                  <a:cubicBezTo>
                    <a:pt x="8257" y="354"/>
                    <a:pt x="8148" y="312"/>
                    <a:pt x="8040" y="312"/>
                  </a:cubicBezTo>
                  <a:cubicBezTo>
                    <a:pt x="7931" y="312"/>
                    <a:pt x="7823" y="354"/>
                    <a:pt x="7740" y="437"/>
                  </a:cubicBezTo>
                  <a:cubicBezTo>
                    <a:pt x="7708" y="437"/>
                    <a:pt x="7276" y="806"/>
                    <a:pt x="6386" y="806"/>
                  </a:cubicBezTo>
                  <a:cubicBezTo>
                    <a:pt x="6349" y="806"/>
                    <a:pt x="6311" y="806"/>
                    <a:pt x="6272" y="804"/>
                  </a:cubicBezTo>
                  <a:cubicBezTo>
                    <a:pt x="5605" y="771"/>
                    <a:pt x="5305" y="571"/>
                    <a:pt x="5071" y="404"/>
                  </a:cubicBezTo>
                  <a:cubicBezTo>
                    <a:pt x="4904" y="271"/>
                    <a:pt x="4738" y="170"/>
                    <a:pt x="4537" y="137"/>
                  </a:cubicBezTo>
                  <a:cubicBezTo>
                    <a:pt x="4509" y="134"/>
                    <a:pt x="4479" y="132"/>
                    <a:pt x="4450" y="132"/>
                  </a:cubicBezTo>
                  <a:cubicBezTo>
                    <a:pt x="4206" y="132"/>
                    <a:pt x="3941" y="244"/>
                    <a:pt x="3703" y="304"/>
                  </a:cubicBezTo>
                  <a:cubicBezTo>
                    <a:pt x="3437" y="404"/>
                    <a:pt x="3203" y="471"/>
                    <a:pt x="3036" y="471"/>
                  </a:cubicBezTo>
                  <a:cubicBezTo>
                    <a:pt x="2936" y="471"/>
                    <a:pt x="2903" y="437"/>
                    <a:pt x="2769" y="337"/>
                  </a:cubicBezTo>
                  <a:cubicBezTo>
                    <a:pt x="2553" y="183"/>
                    <a:pt x="2252" y="0"/>
                    <a:pt x="1653" y="0"/>
                  </a:cubicBezTo>
                  <a:close/>
                </a:path>
              </a:pathLst>
            </a:custGeom>
            <a:solidFill>
              <a:srgbClr val="6A4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1698050" y="981150"/>
              <a:ext cx="704700" cy="547400"/>
            </a:xfrm>
            <a:custGeom>
              <a:avLst/>
              <a:gdLst/>
              <a:ahLst/>
              <a:cxnLst/>
              <a:rect l="l" t="t" r="r" b="b"/>
              <a:pathLst>
                <a:path w="28188" h="21896" extrusionOk="0">
                  <a:moveTo>
                    <a:pt x="10708" y="0"/>
                  </a:moveTo>
                  <a:cubicBezTo>
                    <a:pt x="4804" y="0"/>
                    <a:pt x="1" y="4437"/>
                    <a:pt x="1" y="9907"/>
                  </a:cubicBezTo>
                  <a:cubicBezTo>
                    <a:pt x="1" y="13443"/>
                    <a:pt x="2002" y="16512"/>
                    <a:pt x="5037" y="18280"/>
                  </a:cubicBezTo>
                  <a:cubicBezTo>
                    <a:pt x="9697" y="21365"/>
                    <a:pt x="18202" y="21895"/>
                    <a:pt x="23504" y="21895"/>
                  </a:cubicBezTo>
                  <a:cubicBezTo>
                    <a:pt x="26287" y="21895"/>
                    <a:pt x="28187" y="21749"/>
                    <a:pt x="28187" y="21749"/>
                  </a:cubicBezTo>
                  <a:cubicBezTo>
                    <a:pt x="27020" y="12743"/>
                    <a:pt x="19715" y="4570"/>
                    <a:pt x="19715" y="4570"/>
                  </a:cubicBezTo>
                  <a:cubicBezTo>
                    <a:pt x="17813" y="1802"/>
                    <a:pt x="14511" y="0"/>
                    <a:pt x="10708" y="0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1768925" y="1021175"/>
              <a:ext cx="710550" cy="443675"/>
            </a:xfrm>
            <a:custGeom>
              <a:avLst/>
              <a:gdLst/>
              <a:ahLst/>
              <a:cxnLst/>
              <a:rect l="l" t="t" r="r" b="b"/>
              <a:pathLst>
                <a:path w="28422" h="17747" extrusionOk="0">
                  <a:moveTo>
                    <a:pt x="4971" y="0"/>
                  </a:moveTo>
                  <a:cubicBezTo>
                    <a:pt x="2169" y="201"/>
                    <a:pt x="1" y="2369"/>
                    <a:pt x="1" y="5004"/>
                  </a:cubicBezTo>
                  <a:cubicBezTo>
                    <a:pt x="1" y="7706"/>
                    <a:pt x="2336" y="9207"/>
                    <a:pt x="4571" y="10508"/>
                  </a:cubicBezTo>
                  <a:cubicBezTo>
                    <a:pt x="7206" y="12042"/>
                    <a:pt x="10041" y="13243"/>
                    <a:pt x="12977" y="14311"/>
                  </a:cubicBezTo>
                  <a:cubicBezTo>
                    <a:pt x="17213" y="15812"/>
                    <a:pt x="21683" y="16879"/>
                    <a:pt x="26220" y="17513"/>
                  </a:cubicBezTo>
                  <a:cubicBezTo>
                    <a:pt x="26753" y="17580"/>
                    <a:pt x="27320" y="17680"/>
                    <a:pt x="27854" y="17713"/>
                  </a:cubicBezTo>
                  <a:cubicBezTo>
                    <a:pt x="27921" y="17713"/>
                    <a:pt x="28388" y="17713"/>
                    <a:pt x="28421" y="17746"/>
                  </a:cubicBezTo>
                  <a:cubicBezTo>
                    <a:pt x="27254" y="16312"/>
                    <a:pt x="26086" y="14978"/>
                    <a:pt x="24885" y="13710"/>
                  </a:cubicBezTo>
                  <a:cubicBezTo>
                    <a:pt x="15579" y="3670"/>
                    <a:pt x="7573" y="401"/>
                    <a:pt x="7573" y="401"/>
                  </a:cubicBezTo>
                  <a:cubicBezTo>
                    <a:pt x="7173" y="234"/>
                    <a:pt x="6706" y="134"/>
                    <a:pt x="6239" y="34"/>
                  </a:cubicBezTo>
                  <a:cubicBezTo>
                    <a:pt x="6005" y="0"/>
                    <a:pt x="5705" y="0"/>
                    <a:pt x="5405" y="0"/>
                  </a:cubicBezTo>
                  <a:close/>
                </a:path>
              </a:pathLst>
            </a:custGeom>
            <a:solidFill>
              <a:srgbClr val="0000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1800625" y="1018675"/>
              <a:ext cx="591275" cy="341925"/>
            </a:xfrm>
            <a:custGeom>
              <a:avLst/>
              <a:gdLst/>
              <a:ahLst/>
              <a:cxnLst/>
              <a:rect l="l" t="t" r="r" b="b"/>
              <a:pathLst>
                <a:path w="23651" h="13677" extrusionOk="0">
                  <a:moveTo>
                    <a:pt x="3670" y="0"/>
                  </a:moveTo>
                  <a:cubicBezTo>
                    <a:pt x="1635" y="234"/>
                    <a:pt x="0" y="1802"/>
                    <a:pt x="0" y="3770"/>
                  </a:cubicBezTo>
                  <a:cubicBezTo>
                    <a:pt x="0" y="4904"/>
                    <a:pt x="568" y="5905"/>
                    <a:pt x="1435" y="6605"/>
                  </a:cubicBezTo>
                  <a:lnTo>
                    <a:pt x="1468" y="6638"/>
                  </a:lnTo>
                  <a:cubicBezTo>
                    <a:pt x="1535" y="6638"/>
                    <a:pt x="1535" y="6672"/>
                    <a:pt x="1568" y="6672"/>
                  </a:cubicBezTo>
                  <a:cubicBezTo>
                    <a:pt x="1735" y="6805"/>
                    <a:pt x="2102" y="7105"/>
                    <a:pt x="2736" y="7472"/>
                  </a:cubicBezTo>
                  <a:cubicBezTo>
                    <a:pt x="5238" y="9007"/>
                    <a:pt x="11609" y="12142"/>
                    <a:pt x="23651" y="13677"/>
                  </a:cubicBezTo>
                  <a:cubicBezTo>
                    <a:pt x="20982" y="10808"/>
                    <a:pt x="18447" y="8473"/>
                    <a:pt x="16079" y="6672"/>
                  </a:cubicBezTo>
                  <a:cubicBezTo>
                    <a:pt x="10408" y="2102"/>
                    <a:pt x="6305" y="434"/>
                    <a:pt x="6305" y="434"/>
                  </a:cubicBezTo>
                  <a:cubicBezTo>
                    <a:pt x="5905" y="267"/>
                    <a:pt x="5438" y="134"/>
                    <a:pt x="4971" y="67"/>
                  </a:cubicBezTo>
                  <a:cubicBezTo>
                    <a:pt x="4971" y="100"/>
                    <a:pt x="4937" y="100"/>
                    <a:pt x="4937" y="100"/>
                  </a:cubicBezTo>
                  <a:cubicBezTo>
                    <a:pt x="4670" y="67"/>
                    <a:pt x="4437" y="0"/>
                    <a:pt x="4137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1869000" y="1184625"/>
              <a:ext cx="522900" cy="175975"/>
            </a:xfrm>
            <a:custGeom>
              <a:avLst/>
              <a:gdLst/>
              <a:ahLst/>
              <a:cxnLst/>
              <a:rect l="l" t="t" r="r" b="b"/>
              <a:pathLst>
                <a:path w="20916" h="7039" extrusionOk="0">
                  <a:moveTo>
                    <a:pt x="13410" y="0"/>
                  </a:moveTo>
                  <a:cubicBezTo>
                    <a:pt x="9947" y="1178"/>
                    <a:pt x="7113" y="1582"/>
                    <a:pt x="4852" y="1582"/>
                  </a:cubicBezTo>
                  <a:cubicBezTo>
                    <a:pt x="2758" y="1582"/>
                    <a:pt x="1156" y="1235"/>
                    <a:pt x="1" y="834"/>
                  </a:cubicBezTo>
                  <a:lnTo>
                    <a:pt x="1" y="834"/>
                  </a:lnTo>
                  <a:cubicBezTo>
                    <a:pt x="2503" y="2369"/>
                    <a:pt x="8874" y="5504"/>
                    <a:pt x="20916" y="7039"/>
                  </a:cubicBezTo>
                  <a:cubicBezTo>
                    <a:pt x="18247" y="4170"/>
                    <a:pt x="15712" y="1835"/>
                    <a:pt x="13410" y="0"/>
                  </a:cubicBezTo>
                  <a:close/>
                </a:path>
              </a:pathLst>
            </a:custGeom>
            <a:solidFill>
              <a:srgbClr val="E0E1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727250" y="799675"/>
              <a:ext cx="219325" cy="147300"/>
            </a:xfrm>
            <a:custGeom>
              <a:avLst/>
              <a:gdLst/>
              <a:ahLst/>
              <a:cxnLst/>
              <a:rect l="l" t="t" r="r" b="b"/>
              <a:pathLst>
                <a:path w="8773" h="5892" extrusionOk="0">
                  <a:moveTo>
                    <a:pt x="5921" y="1"/>
                  </a:moveTo>
                  <a:cubicBezTo>
                    <a:pt x="5282" y="1"/>
                    <a:pt x="4631" y="120"/>
                    <a:pt x="4036" y="288"/>
                  </a:cubicBezTo>
                  <a:cubicBezTo>
                    <a:pt x="2935" y="655"/>
                    <a:pt x="1901" y="1122"/>
                    <a:pt x="1101" y="1855"/>
                  </a:cubicBezTo>
                  <a:cubicBezTo>
                    <a:pt x="901" y="2056"/>
                    <a:pt x="701" y="2256"/>
                    <a:pt x="534" y="2523"/>
                  </a:cubicBezTo>
                  <a:cubicBezTo>
                    <a:pt x="200" y="2990"/>
                    <a:pt x="0" y="3490"/>
                    <a:pt x="0" y="4024"/>
                  </a:cubicBezTo>
                  <a:cubicBezTo>
                    <a:pt x="0" y="5058"/>
                    <a:pt x="901" y="5892"/>
                    <a:pt x="2035" y="5892"/>
                  </a:cubicBezTo>
                  <a:cubicBezTo>
                    <a:pt x="3036" y="5892"/>
                    <a:pt x="3903" y="5191"/>
                    <a:pt x="4036" y="4257"/>
                  </a:cubicBezTo>
                  <a:lnTo>
                    <a:pt x="5737" y="3757"/>
                  </a:lnTo>
                  <a:cubicBezTo>
                    <a:pt x="6038" y="3924"/>
                    <a:pt x="6371" y="4024"/>
                    <a:pt x="6738" y="4024"/>
                  </a:cubicBezTo>
                  <a:lnTo>
                    <a:pt x="6938" y="4024"/>
                  </a:lnTo>
                  <a:cubicBezTo>
                    <a:pt x="8006" y="3890"/>
                    <a:pt x="8773" y="3090"/>
                    <a:pt x="8773" y="2156"/>
                  </a:cubicBezTo>
                  <a:cubicBezTo>
                    <a:pt x="8773" y="1755"/>
                    <a:pt x="8673" y="1422"/>
                    <a:pt x="8506" y="1088"/>
                  </a:cubicBezTo>
                  <a:cubicBezTo>
                    <a:pt x="8373" y="921"/>
                    <a:pt x="8206" y="755"/>
                    <a:pt x="8039" y="621"/>
                  </a:cubicBezTo>
                  <a:cubicBezTo>
                    <a:pt x="7423" y="169"/>
                    <a:pt x="6680" y="1"/>
                    <a:pt x="5921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1753100" y="802175"/>
              <a:ext cx="185975" cy="64050"/>
            </a:xfrm>
            <a:custGeom>
              <a:avLst/>
              <a:gdLst/>
              <a:ahLst/>
              <a:cxnLst/>
              <a:rect l="l" t="t" r="r" b="b"/>
              <a:pathLst>
                <a:path w="7439" h="2562" extrusionOk="0">
                  <a:moveTo>
                    <a:pt x="4807" y="1"/>
                  </a:moveTo>
                  <a:cubicBezTo>
                    <a:pt x="4164" y="1"/>
                    <a:pt x="3515" y="120"/>
                    <a:pt x="2936" y="288"/>
                  </a:cubicBezTo>
                  <a:cubicBezTo>
                    <a:pt x="1835" y="621"/>
                    <a:pt x="801" y="1122"/>
                    <a:pt x="0" y="1822"/>
                  </a:cubicBezTo>
                  <a:cubicBezTo>
                    <a:pt x="33" y="1922"/>
                    <a:pt x="100" y="1956"/>
                    <a:pt x="134" y="2022"/>
                  </a:cubicBezTo>
                  <a:cubicBezTo>
                    <a:pt x="434" y="2389"/>
                    <a:pt x="934" y="2489"/>
                    <a:pt x="1368" y="2556"/>
                  </a:cubicBezTo>
                  <a:cubicBezTo>
                    <a:pt x="1432" y="2559"/>
                    <a:pt x="1497" y="2561"/>
                    <a:pt x="1562" y="2561"/>
                  </a:cubicBezTo>
                  <a:cubicBezTo>
                    <a:pt x="2130" y="2561"/>
                    <a:pt x="2690" y="2432"/>
                    <a:pt x="3169" y="2222"/>
                  </a:cubicBezTo>
                  <a:cubicBezTo>
                    <a:pt x="3803" y="1922"/>
                    <a:pt x="4337" y="1489"/>
                    <a:pt x="5004" y="1255"/>
                  </a:cubicBezTo>
                  <a:cubicBezTo>
                    <a:pt x="5485" y="1067"/>
                    <a:pt x="5992" y="1010"/>
                    <a:pt x="6509" y="1010"/>
                  </a:cubicBezTo>
                  <a:cubicBezTo>
                    <a:pt x="6816" y="1010"/>
                    <a:pt x="7127" y="1030"/>
                    <a:pt x="7439" y="1055"/>
                  </a:cubicBezTo>
                  <a:cubicBezTo>
                    <a:pt x="7305" y="888"/>
                    <a:pt x="7172" y="721"/>
                    <a:pt x="6938" y="621"/>
                  </a:cubicBezTo>
                  <a:cubicBezTo>
                    <a:pt x="6323" y="169"/>
                    <a:pt x="5570" y="1"/>
                    <a:pt x="4807" y="1"/>
                  </a:cubicBezTo>
                  <a:close/>
                </a:path>
              </a:pathLst>
            </a:custGeom>
            <a:solidFill>
              <a:srgbClr val="0000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1826475" y="886900"/>
              <a:ext cx="50050" cy="45900"/>
            </a:xfrm>
            <a:custGeom>
              <a:avLst/>
              <a:gdLst/>
              <a:ahLst/>
              <a:cxnLst/>
              <a:rect l="l" t="t" r="r" b="b"/>
              <a:pathLst>
                <a:path w="2002" h="1836" extrusionOk="0">
                  <a:moveTo>
                    <a:pt x="1001" y="1"/>
                  </a:moveTo>
                  <a:cubicBezTo>
                    <a:pt x="434" y="1"/>
                    <a:pt x="1" y="401"/>
                    <a:pt x="1" y="902"/>
                  </a:cubicBezTo>
                  <a:cubicBezTo>
                    <a:pt x="1" y="1402"/>
                    <a:pt x="434" y="1836"/>
                    <a:pt x="1001" y="1836"/>
                  </a:cubicBezTo>
                  <a:cubicBezTo>
                    <a:pt x="1535" y="1836"/>
                    <a:pt x="2002" y="1402"/>
                    <a:pt x="2002" y="902"/>
                  </a:cubicBezTo>
                  <a:cubicBezTo>
                    <a:pt x="2002" y="401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292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1851500" y="89357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67" y="1"/>
                    <a:pt x="0" y="168"/>
                    <a:pt x="0" y="334"/>
                  </a:cubicBezTo>
                  <a:cubicBezTo>
                    <a:pt x="0" y="568"/>
                    <a:pt x="100" y="668"/>
                    <a:pt x="334" y="668"/>
                  </a:cubicBezTo>
                  <a:cubicBezTo>
                    <a:pt x="467" y="668"/>
                    <a:pt x="667" y="501"/>
                    <a:pt x="667" y="334"/>
                  </a:cubicBezTo>
                  <a:cubicBezTo>
                    <a:pt x="667" y="168"/>
                    <a:pt x="467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1838975" y="914275"/>
              <a:ext cx="10050" cy="8525"/>
            </a:xfrm>
            <a:custGeom>
              <a:avLst/>
              <a:gdLst/>
              <a:ahLst/>
              <a:cxnLst/>
              <a:rect l="l" t="t" r="r" b="b"/>
              <a:pathLst>
                <a:path w="402" h="341" extrusionOk="0">
                  <a:moveTo>
                    <a:pt x="251" y="0"/>
                  </a:moveTo>
                  <a:cubicBezTo>
                    <a:pt x="236" y="0"/>
                    <a:pt x="219" y="2"/>
                    <a:pt x="201" y="7"/>
                  </a:cubicBezTo>
                  <a:cubicBezTo>
                    <a:pt x="68" y="7"/>
                    <a:pt x="1" y="107"/>
                    <a:pt x="1" y="173"/>
                  </a:cubicBezTo>
                  <a:cubicBezTo>
                    <a:pt x="1" y="274"/>
                    <a:pt x="68" y="340"/>
                    <a:pt x="201" y="340"/>
                  </a:cubicBezTo>
                  <a:cubicBezTo>
                    <a:pt x="334" y="340"/>
                    <a:pt x="401" y="274"/>
                    <a:pt x="401" y="173"/>
                  </a:cubicBezTo>
                  <a:cubicBezTo>
                    <a:pt x="401" y="87"/>
                    <a:pt x="351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1643850" y="960300"/>
              <a:ext cx="125950" cy="52550"/>
            </a:xfrm>
            <a:custGeom>
              <a:avLst/>
              <a:gdLst/>
              <a:ahLst/>
              <a:cxnLst/>
              <a:rect l="l" t="t" r="r" b="b"/>
              <a:pathLst>
                <a:path w="5038" h="2102" extrusionOk="0">
                  <a:moveTo>
                    <a:pt x="1835" y="0"/>
                  </a:moveTo>
                  <a:lnTo>
                    <a:pt x="0" y="467"/>
                  </a:lnTo>
                  <a:lnTo>
                    <a:pt x="3703" y="2102"/>
                  </a:lnTo>
                  <a:cubicBezTo>
                    <a:pt x="3703" y="2102"/>
                    <a:pt x="4570" y="1468"/>
                    <a:pt x="5037" y="334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AB8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1643850" y="910250"/>
              <a:ext cx="125100" cy="61750"/>
            </a:xfrm>
            <a:custGeom>
              <a:avLst/>
              <a:gdLst/>
              <a:ahLst/>
              <a:cxnLst/>
              <a:rect l="l" t="t" r="r" b="b"/>
              <a:pathLst>
                <a:path w="5004" h="2470" extrusionOk="0">
                  <a:moveTo>
                    <a:pt x="3136" y="1"/>
                  </a:moveTo>
                  <a:cubicBezTo>
                    <a:pt x="3136" y="1"/>
                    <a:pt x="1235" y="768"/>
                    <a:pt x="0" y="2469"/>
                  </a:cubicBezTo>
                  <a:lnTo>
                    <a:pt x="5004" y="2336"/>
                  </a:lnTo>
                  <a:cubicBezTo>
                    <a:pt x="5004" y="2336"/>
                    <a:pt x="4904" y="835"/>
                    <a:pt x="3136" y="1"/>
                  </a:cubicBezTo>
                  <a:close/>
                </a:path>
              </a:pathLst>
            </a:custGeom>
            <a:solidFill>
              <a:srgbClr val="CFA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43"/>
          <p:cNvGrpSpPr/>
          <p:nvPr/>
        </p:nvGrpSpPr>
        <p:grpSpPr>
          <a:xfrm>
            <a:off x="3997520" y="1509178"/>
            <a:ext cx="1055378" cy="630533"/>
            <a:chOff x="4864475" y="3834900"/>
            <a:chExt cx="1257600" cy="751350"/>
          </a:xfrm>
        </p:grpSpPr>
        <p:sp>
          <p:nvSpPr>
            <p:cNvPr id="448" name="Google Shape;448;p43"/>
            <p:cNvSpPr/>
            <p:nvPr/>
          </p:nvSpPr>
          <p:spPr>
            <a:xfrm>
              <a:off x="4937025" y="3834900"/>
              <a:ext cx="974050" cy="628825"/>
            </a:xfrm>
            <a:custGeom>
              <a:avLst/>
              <a:gdLst/>
              <a:ahLst/>
              <a:cxnLst/>
              <a:rect l="l" t="t" r="r" b="b"/>
              <a:pathLst>
                <a:path w="38962" h="25153" extrusionOk="0">
                  <a:moveTo>
                    <a:pt x="6597" y="1"/>
                  </a:moveTo>
                  <a:cubicBezTo>
                    <a:pt x="6300" y="1"/>
                    <a:pt x="6002" y="21"/>
                    <a:pt x="5705" y="65"/>
                  </a:cubicBezTo>
                  <a:cubicBezTo>
                    <a:pt x="3870" y="332"/>
                    <a:pt x="2169" y="1400"/>
                    <a:pt x="1101" y="2934"/>
                  </a:cubicBezTo>
                  <a:cubicBezTo>
                    <a:pt x="368" y="4035"/>
                    <a:pt x="1" y="5336"/>
                    <a:pt x="1" y="6670"/>
                  </a:cubicBezTo>
                  <a:lnTo>
                    <a:pt x="1" y="6937"/>
                  </a:lnTo>
                  <a:cubicBezTo>
                    <a:pt x="67" y="8772"/>
                    <a:pt x="901" y="10406"/>
                    <a:pt x="2169" y="11574"/>
                  </a:cubicBezTo>
                  <a:cubicBezTo>
                    <a:pt x="1902" y="14776"/>
                    <a:pt x="3136" y="18212"/>
                    <a:pt x="5405" y="20513"/>
                  </a:cubicBezTo>
                  <a:cubicBezTo>
                    <a:pt x="5771" y="20880"/>
                    <a:pt x="6172" y="21214"/>
                    <a:pt x="6539" y="21547"/>
                  </a:cubicBezTo>
                  <a:cubicBezTo>
                    <a:pt x="6939" y="21881"/>
                    <a:pt x="7406" y="22215"/>
                    <a:pt x="7906" y="22515"/>
                  </a:cubicBezTo>
                  <a:cubicBezTo>
                    <a:pt x="10770" y="24300"/>
                    <a:pt x="14370" y="25152"/>
                    <a:pt x="17915" y="25152"/>
                  </a:cubicBezTo>
                  <a:cubicBezTo>
                    <a:pt x="20728" y="25152"/>
                    <a:pt x="23506" y="24615"/>
                    <a:pt x="25852" y="23582"/>
                  </a:cubicBezTo>
                  <a:cubicBezTo>
                    <a:pt x="31623" y="21047"/>
                    <a:pt x="35926" y="15009"/>
                    <a:pt x="38962" y="9572"/>
                  </a:cubicBezTo>
                  <a:cubicBezTo>
                    <a:pt x="37961" y="9272"/>
                    <a:pt x="36927" y="8938"/>
                    <a:pt x="35926" y="8672"/>
                  </a:cubicBezTo>
                  <a:cubicBezTo>
                    <a:pt x="33491" y="7904"/>
                    <a:pt x="31090" y="7204"/>
                    <a:pt x="28688" y="6437"/>
                  </a:cubicBezTo>
                  <a:cubicBezTo>
                    <a:pt x="25752" y="5569"/>
                    <a:pt x="22884" y="4702"/>
                    <a:pt x="19948" y="3835"/>
                  </a:cubicBezTo>
                  <a:lnTo>
                    <a:pt x="12576" y="1566"/>
                  </a:lnTo>
                  <a:cubicBezTo>
                    <a:pt x="12443" y="1533"/>
                    <a:pt x="12343" y="1500"/>
                    <a:pt x="12243" y="1433"/>
                  </a:cubicBezTo>
                  <a:cubicBezTo>
                    <a:pt x="10450" y="855"/>
                    <a:pt x="8532" y="1"/>
                    <a:pt x="6597" y="1"/>
                  </a:cubicBez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4937025" y="3835750"/>
              <a:ext cx="305250" cy="193425"/>
            </a:xfrm>
            <a:custGeom>
              <a:avLst/>
              <a:gdLst/>
              <a:ahLst/>
              <a:cxnLst/>
              <a:rect l="l" t="t" r="r" b="b"/>
              <a:pathLst>
                <a:path w="12210" h="7737" extrusionOk="0">
                  <a:moveTo>
                    <a:pt x="6561" y="0"/>
                  </a:moveTo>
                  <a:cubicBezTo>
                    <a:pt x="6265" y="0"/>
                    <a:pt x="5969" y="20"/>
                    <a:pt x="5671" y="65"/>
                  </a:cubicBezTo>
                  <a:cubicBezTo>
                    <a:pt x="3837" y="332"/>
                    <a:pt x="2102" y="1399"/>
                    <a:pt x="1068" y="2933"/>
                  </a:cubicBezTo>
                  <a:cubicBezTo>
                    <a:pt x="368" y="4001"/>
                    <a:pt x="1" y="5302"/>
                    <a:pt x="1" y="6636"/>
                  </a:cubicBezTo>
                  <a:lnTo>
                    <a:pt x="1" y="6903"/>
                  </a:lnTo>
                  <a:cubicBezTo>
                    <a:pt x="1101" y="7470"/>
                    <a:pt x="2402" y="7737"/>
                    <a:pt x="3737" y="7737"/>
                  </a:cubicBezTo>
                  <a:cubicBezTo>
                    <a:pt x="7740" y="7737"/>
                    <a:pt x="11109" y="5068"/>
                    <a:pt x="12209" y="1466"/>
                  </a:cubicBezTo>
                  <a:cubicBezTo>
                    <a:pt x="10387" y="858"/>
                    <a:pt x="8490" y="0"/>
                    <a:pt x="6561" y="0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4937025" y="3940775"/>
              <a:ext cx="197675" cy="457000"/>
            </a:xfrm>
            <a:custGeom>
              <a:avLst/>
              <a:gdLst/>
              <a:ahLst/>
              <a:cxnLst/>
              <a:rect l="l" t="t" r="r" b="b"/>
              <a:pathLst>
                <a:path w="7907" h="18280" extrusionOk="0">
                  <a:moveTo>
                    <a:pt x="3770" y="0"/>
                  </a:moveTo>
                  <a:cubicBezTo>
                    <a:pt x="3503" y="0"/>
                    <a:pt x="3236" y="67"/>
                    <a:pt x="3003" y="200"/>
                  </a:cubicBezTo>
                  <a:cubicBezTo>
                    <a:pt x="3003" y="200"/>
                    <a:pt x="2202" y="701"/>
                    <a:pt x="2236" y="2001"/>
                  </a:cubicBezTo>
                  <a:cubicBezTo>
                    <a:pt x="2236" y="2001"/>
                    <a:pt x="1765" y="2762"/>
                    <a:pt x="983" y="2762"/>
                  </a:cubicBezTo>
                  <a:cubicBezTo>
                    <a:pt x="704" y="2762"/>
                    <a:pt x="385" y="2665"/>
                    <a:pt x="34" y="2402"/>
                  </a:cubicBezTo>
                  <a:lnTo>
                    <a:pt x="34" y="2402"/>
                  </a:lnTo>
                  <a:cubicBezTo>
                    <a:pt x="1" y="4370"/>
                    <a:pt x="835" y="6138"/>
                    <a:pt x="2169" y="7339"/>
                  </a:cubicBezTo>
                  <a:cubicBezTo>
                    <a:pt x="1902" y="10541"/>
                    <a:pt x="3170" y="13977"/>
                    <a:pt x="5405" y="16278"/>
                  </a:cubicBezTo>
                  <a:cubicBezTo>
                    <a:pt x="5771" y="16645"/>
                    <a:pt x="6172" y="16979"/>
                    <a:pt x="6539" y="17312"/>
                  </a:cubicBezTo>
                  <a:cubicBezTo>
                    <a:pt x="6939" y="17646"/>
                    <a:pt x="7406" y="17980"/>
                    <a:pt x="7906" y="18280"/>
                  </a:cubicBezTo>
                  <a:cubicBezTo>
                    <a:pt x="7740" y="16278"/>
                    <a:pt x="7373" y="12476"/>
                    <a:pt x="7339" y="12209"/>
                  </a:cubicBezTo>
                  <a:cubicBezTo>
                    <a:pt x="7239" y="11875"/>
                    <a:pt x="4571" y="8106"/>
                    <a:pt x="4571" y="8106"/>
                  </a:cubicBezTo>
                  <a:cubicBezTo>
                    <a:pt x="4537" y="8106"/>
                    <a:pt x="4504" y="8106"/>
                    <a:pt x="4437" y="8039"/>
                  </a:cubicBezTo>
                  <a:cubicBezTo>
                    <a:pt x="3270" y="7806"/>
                    <a:pt x="2436" y="6772"/>
                    <a:pt x="2436" y="5537"/>
                  </a:cubicBezTo>
                  <a:cubicBezTo>
                    <a:pt x="2436" y="4803"/>
                    <a:pt x="2769" y="4103"/>
                    <a:pt x="3336" y="3636"/>
                  </a:cubicBezTo>
                  <a:cubicBezTo>
                    <a:pt x="3837" y="3202"/>
                    <a:pt x="4571" y="3202"/>
                    <a:pt x="5038" y="2735"/>
                  </a:cubicBezTo>
                  <a:cubicBezTo>
                    <a:pt x="5271" y="2468"/>
                    <a:pt x="5438" y="2035"/>
                    <a:pt x="5438" y="1668"/>
                  </a:cubicBezTo>
                  <a:cubicBezTo>
                    <a:pt x="5438" y="734"/>
                    <a:pt x="4704" y="0"/>
                    <a:pt x="3770" y="0"/>
                  </a:cubicBezTo>
                  <a:close/>
                </a:path>
              </a:pathLst>
            </a:custGeom>
            <a:solidFill>
              <a:srgbClr val="2F22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822650" y="3989975"/>
              <a:ext cx="299425" cy="128450"/>
            </a:xfrm>
            <a:custGeom>
              <a:avLst/>
              <a:gdLst/>
              <a:ahLst/>
              <a:cxnLst/>
              <a:rect l="l" t="t" r="r" b="b"/>
              <a:pathLst>
                <a:path w="11977" h="5138" extrusionOk="0">
                  <a:moveTo>
                    <a:pt x="11976" y="0"/>
                  </a:moveTo>
                  <a:lnTo>
                    <a:pt x="1" y="3736"/>
                  </a:lnTo>
                  <a:lnTo>
                    <a:pt x="768" y="5137"/>
                  </a:lnTo>
                  <a:lnTo>
                    <a:pt x="11209" y="3736"/>
                  </a:lnTo>
                  <a:lnTo>
                    <a:pt x="10675" y="1868"/>
                  </a:lnTo>
                  <a:lnTo>
                    <a:pt x="11976" y="0"/>
                  </a:ln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5359825" y="4357725"/>
              <a:ext cx="109275" cy="200175"/>
            </a:xfrm>
            <a:custGeom>
              <a:avLst/>
              <a:gdLst/>
              <a:ahLst/>
              <a:cxnLst/>
              <a:rect l="l" t="t" r="r" b="b"/>
              <a:pathLst>
                <a:path w="4371" h="8007" extrusionOk="0">
                  <a:moveTo>
                    <a:pt x="4371" y="1"/>
                  </a:moveTo>
                  <a:lnTo>
                    <a:pt x="1" y="8006"/>
                  </a:lnTo>
                </a:path>
              </a:pathLst>
            </a:custGeom>
            <a:solidFill>
              <a:srgbClr val="7D6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5347325" y="4347025"/>
              <a:ext cx="133450" cy="221700"/>
            </a:xfrm>
            <a:custGeom>
              <a:avLst/>
              <a:gdLst/>
              <a:ahLst/>
              <a:cxnLst/>
              <a:rect l="l" t="t" r="r" b="b"/>
              <a:pathLst>
                <a:path w="5338" h="8868" extrusionOk="0">
                  <a:moveTo>
                    <a:pt x="4843" y="1"/>
                  </a:moveTo>
                  <a:cubicBezTo>
                    <a:pt x="4700" y="1"/>
                    <a:pt x="4562" y="91"/>
                    <a:pt x="4470" y="228"/>
                  </a:cubicBezTo>
                  <a:lnTo>
                    <a:pt x="134" y="8234"/>
                  </a:lnTo>
                  <a:cubicBezTo>
                    <a:pt x="0" y="8434"/>
                    <a:pt x="100" y="8668"/>
                    <a:pt x="301" y="8801"/>
                  </a:cubicBezTo>
                  <a:cubicBezTo>
                    <a:pt x="367" y="8868"/>
                    <a:pt x="434" y="8868"/>
                    <a:pt x="501" y="8868"/>
                  </a:cubicBezTo>
                  <a:cubicBezTo>
                    <a:pt x="668" y="8868"/>
                    <a:pt x="801" y="8768"/>
                    <a:pt x="868" y="8635"/>
                  </a:cubicBezTo>
                  <a:lnTo>
                    <a:pt x="5204" y="629"/>
                  </a:lnTo>
                  <a:cubicBezTo>
                    <a:pt x="5338" y="429"/>
                    <a:pt x="5271" y="195"/>
                    <a:pt x="5037" y="62"/>
                  </a:cubicBezTo>
                  <a:cubicBezTo>
                    <a:pt x="4975" y="20"/>
                    <a:pt x="4908" y="1"/>
                    <a:pt x="4843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5255600" y="4554500"/>
              <a:ext cx="188475" cy="21050"/>
            </a:xfrm>
            <a:custGeom>
              <a:avLst/>
              <a:gdLst/>
              <a:ahLst/>
              <a:cxnLst/>
              <a:rect l="l" t="t" r="r" b="b"/>
              <a:pathLst>
                <a:path w="7539" h="842" extrusionOk="0">
                  <a:moveTo>
                    <a:pt x="1258" y="0"/>
                  </a:moveTo>
                  <a:cubicBezTo>
                    <a:pt x="1229" y="0"/>
                    <a:pt x="1199" y="1"/>
                    <a:pt x="1168" y="2"/>
                  </a:cubicBezTo>
                  <a:cubicBezTo>
                    <a:pt x="434" y="2"/>
                    <a:pt x="167" y="402"/>
                    <a:pt x="0" y="636"/>
                  </a:cubicBezTo>
                  <a:lnTo>
                    <a:pt x="4614" y="452"/>
                  </a:lnTo>
                  <a:lnTo>
                    <a:pt x="4614" y="452"/>
                  </a:lnTo>
                  <a:cubicBezTo>
                    <a:pt x="4857" y="621"/>
                    <a:pt x="5211" y="801"/>
                    <a:pt x="5838" y="836"/>
                  </a:cubicBezTo>
                  <a:cubicBezTo>
                    <a:pt x="5902" y="840"/>
                    <a:pt x="5965" y="841"/>
                    <a:pt x="6026" y="841"/>
                  </a:cubicBezTo>
                  <a:cubicBezTo>
                    <a:pt x="7063" y="841"/>
                    <a:pt x="7539" y="336"/>
                    <a:pt x="7539" y="336"/>
                  </a:cubicBezTo>
                  <a:lnTo>
                    <a:pt x="7539" y="336"/>
                  </a:lnTo>
                  <a:lnTo>
                    <a:pt x="4614" y="452"/>
                  </a:lnTo>
                  <a:lnTo>
                    <a:pt x="4614" y="452"/>
                  </a:lnTo>
                  <a:cubicBezTo>
                    <a:pt x="4392" y="297"/>
                    <a:pt x="4263" y="151"/>
                    <a:pt x="4103" y="135"/>
                  </a:cubicBezTo>
                  <a:cubicBezTo>
                    <a:pt x="4090" y="134"/>
                    <a:pt x="4076" y="133"/>
                    <a:pt x="4061" y="133"/>
                  </a:cubicBezTo>
                  <a:cubicBezTo>
                    <a:pt x="3731" y="133"/>
                    <a:pt x="3136" y="471"/>
                    <a:pt x="2692" y="471"/>
                  </a:cubicBezTo>
                  <a:cubicBezTo>
                    <a:pt x="2673" y="471"/>
                    <a:pt x="2654" y="470"/>
                    <a:pt x="2635" y="469"/>
                  </a:cubicBezTo>
                  <a:cubicBezTo>
                    <a:pt x="2183" y="469"/>
                    <a:pt x="2138" y="0"/>
                    <a:pt x="1258" y="0"/>
                  </a:cubicBezTo>
                  <a:close/>
                </a:path>
              </a:pathLst>
            </a:custGeom>
            <a:solidFill>
              <a:srgbClr val="7D6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5247250" y="4544525"/>
              <a:ext cx="207675" cy="41725"/>
            </a:xfrm>
            <a:custGeom>
              <a:avLst/>
              <a:gdLst/>
              <a:ahLst/>
              <a:cxnLst/>
              <a:rect l="l" t="t" r="r" b="b"/>
              <a:pathLst>
                <a:path w="8307" h="1669" extrusionOk="0">
                  <a:moveTo>
                    <a:pt x="1468" y="1"/>
                  </a:moveTo>
                  <a:cubicBezTo>
                    <a:pt x="534" y="1"/>
                    <a:pt x="201" y="468"/>
                    <a:pt x="1" y="735"/>
                  </a:cubicBezTo>
                  <a:lnTo>
                    <a:pt x="334" y="1035"/>
                  </a:lnTo>
                  <a:lnTo>
                    <a:pt x="701" y="1235"/>
                  </a:lnTo>
                  <a:cubicBezTo>
                    <a:pt x="868" y="1035"/>
                    <a:pt x="1035" y="835"/>
                    <a:pt x="1535" y="835"/>
                  </a:cubicBezTo>
                  <a:cubicBezTo>
                    <a:pt x="1592" y="830"/>
                    <a:pt x="1644" y="828"/>
                    <a:pt x="1693" y="828"/>
                  </a:cubicBezTo>
                  <a:cubicBezTo>
                    <a:pt x="2013" y="828"/>
                    <a:pt x="2162" y="919"/>
                    <a:pt x="2336" y="1035"/>
                  </a:cubicBezTo>
                  <a:cubicBezTo>
                    <a:pt x="2502" y="1135"/>
                    <a:pt x="2702" y="1302"/>
                    <a:pt x="3003" y="1302"/>
                  </a:cubicBezTo>
                  <a:cubicBezTo>
                    <a:pt x="3303" y="1302"/>
                    <a:pt x="3670" y="1202"/>
                    <a:pt x="3970" y="1068"/>
                  </a:cubicBezTo>
                  <a:cubicBezTo>
                    <a:pt x="4137" y="1035"/>
                    <a:pt x="4337" y="968"/>
                    <a:pt x="4370" y="968"/>
                  </a:cubicBezTo>
                  <a:cubicBezTo>
                    <a:pt x="4437" y="1001"/>
                    <a:pt x="4504" y="1035"/>
                    <a:pt x="4537" y="1068"/>
                  </a:cubicBezTo>
                  <a:cubicBezTo>
                    <a:pt x="4804" y="1302"/>
                    <a:pt x="5271" y="1635"/>
                    <a:pt x="6172" y="1669"/>
                  </a:cubicBezTo>
                  <a:lnTo>
                    <a:pt x="6338" y="1669"/>
                  </a:lnTo>
                  <a:cubicBezTo>
                    <a:pt x="7539" y="1669"/>
                    <a:pt x="8173" y="1035"/>
                    <a:pt x="8140" y="1035"/>
                  </a:cubicBezTo>
                  <a:cubicBezTo>
                    <a:pt x="8306" y="868"/>
                    <a:pt x="8306" y="634"/>
                    <a:pt x="8140" y="468"/>
                  </a:cubicBezTo>
                  <a:cubicBezTo>
                    <a:pt x="8056" y="384"/>
                    <a:pt x="7948" y="343"/>
                    <a:pt x="7839" y="343"/>
                  </a:cubicBezTo>
                  <a:cubicBezTo>
                    <a:pt x="7731" y="343"/>
                    <a:pt x="7623" y="384"/>
                    <a:pt x="7539" y="468"/>
                  </a:cubicBezTo>
                  <a:cubicBezTo>
                    <a:pt x="7539" y="468"/>
                    <a:pt x="7170" y="837"/>
                    <a:pt x="6285" y="837"/>
                  </a:cubicBezTo>
                  <a:cubicBezTo>
                    <a:pt x="6248" y="837"/>
                    <a:pt x="6210" y="836"/>
                    <a:pt x="6172" y="835"/>
                  </a:cubicBezTo>
                  <a:cubicBezTo>
                    <a:pt x="5504" y="801"/>
                    <a:pt x="5204" y="568"/>
                    <a:pt x="5004" y="401"/>
                  </a:cubicBezTo>
                  <a:cubicBezTo>
                    <a:pt x="4837" y="334"/>
                    <a:pt x="4671" y="201"/>
                    <a:pt x="4470" y="167"/>
                  </a:cubicBezTo>
                  <a:cubicBezTo>
                    <a:pt x="4425" y="162"/>
                    <a:pt x="4379" y="159"/>
                    <a:pt x="4333" y="159"/>
                  </a:cubicBezTo>
                  <a:cubicBezTo>
                    <a:pt x="4111" y="159"/>
                    <a:pt x="3885" y="224"/>
                    <a:pt x="3636" y="334"/>
                  </a:cubicBezTo>
                  <a:cubicBezTo>
                    <a:pt x="3436" y="401"/>
                    <a:pt x="3169" y="501"/>
                    <a:pt x="3003" y="501"/>
                  </a:cubicBezTo>
                  <a:cubicBezTo>
                    <a:pt x="2936" y="501"/>
                    <a:pt x="2869" y="468"/>
                    <a:pt x="2769" y="368"/>
                  </a:cubicBezTo>
                  <a:cubicBezTo>
                    <a:pt x="2502" y="201"/>
                    <a:pt x="2169" y="1"/>
                    <a:pt x="1468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5030425" y="4030000"/>
              <a:ext cx="880650" cy="433975"/>
            </a:xfrm>
            <a:custGeom>
              <a:avLst/>
              <a:gdLst/>
              <a:ahLst/>
              <a:cxnLst/>
              <a:rect l="l" t="t" r="r" b="b"/>
              <a:pathLst>
                <a:path w="35226" h="17359" extrusionOk="0">
                  <a:moveTo>
                    <a:pt x="7706" y="0"/>
                  </a:moveTo>
                  <a:cubicBezTo>
                    <a:pt x="3470" y="0"/>
                    <a:pt x="1" y="3469"/>
                    <a:pt x="1" y="7739"/>
                  </a:cubicBezTo>
                  <a:cubicBezTo>
                    <a:pt x="1" y="11642"/>
                    <a:pt x="2803" y="13743"/>
                    <a:pt x="2803" y="13743"/>
                  </a:cubicBezTo>
                  <a:cubicBezTo>
                    <a:pt x="5835" y="16177"/>
                    <a:pt x="10071" y="17358"/>
                    <a:pt x="14229" y="17358"/>
                  </a:cubicBezTo>
                  <a:cubicBezTo>
                    <a:pt x="17024" y="17358"/>
                    <a:pt x="19783" y="16824"/>
                    <a:pt x="22116" y="15778"/>
                  </a:cubicBezTo>
                  <a:cubicBezTo>
                    <a:pt x="27887" y="13243"/>
                    <a:pt x="32190" y="7172"/>
                    <a:pt x="35226" y="1768"/>
                  </a:cubicBezTo>
                  <a:lnTo>
                    <a:pt x="8640" y="67"/>
                  </a:lnTo>
                  <a:cubicBezTo>
                    <a:pt x="8340" y="0"/>
                    <a:pt x="8006" y="0"/>
                    <a:pt x="7706" y="0"/>
                  </a:cubicBezTo>
                  <a:close/>
                </a:path>
              </a:pathLst>
            </a:custGeom>
            <a:solidFill>
              <a:srgbClr val="C9B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5223075" y="3890475"/>
              <a:ext cx="669650" cy="294425"/>
            </a:xfrm>
            <a:custGeom>
              <a:avLst/>
              <a:gdLst/>
              <a:ahLst/>
              <a:cxnLst/>
              <a:rect l="l" t="t" r="r" b="b"/>
              <a:pathLst>
                <a:path w="26786" h="11777" extrusionOk="0">
                  <a:moveTo>
                    <a:pt x="5738" y="1"/>
                  </a:moveTo>
                  <a:cubicBezTo>
                    <a:pt x="4699" y="1"/>
                    <a:pt x="3673" y="260"/>
                    <a:pt x="2669" y="945"/>
                  </a:cubicBezTo>
                  <a:cubicBezTo>
                    <a:pt x="1001" y="2012"/>
                    <a:pt x="0" y="3880"/>
                    <a:pt x="0" y="5848"/>
                  </a:cubicBezTo>
                  <a:cubicBezTo>
                    <a:pt x="0" y="7449"/>
                    <a:pt x="634" y="8984"/>
                    <a:pt x="1768" y="10051"/>
                  </a:cubicBezTo>
                  <a:cubicBezTo>
                    <a:pt x="2235" y="10518"/>
                    <a:pt x="2735" y="10885"/>
                    <a:pt x="3303" y="11185"/>
                  </a:cubicBezTo>
                  <a:cubicBezTo>
                    <a:pt x="4216" y="11628"/>
                    <a:pt x="5300" y="11777"/>
                    <a:pt x="6442" y="11777"/>
                  </a:cubicBezTo>
                  <a:cubicBezTo>
                    <a:pt x="7971" y="11777"/>
                    <a:pt x="9605" y="11510"/>
                    <a:pt x="11075" y="11319"/>
                  </a:cubicBezTo>
                  <a:cubicBezTo>
                    <a:pt x="16445" y="10518"/>
                    <a:pt x="21749" y="9150"/>
                    <a:pt x="26786" y="7149"/>
                  </a:cubicBezTo>
                  <a:cubicBezTo>
                    <a:pt x="25852" y="6815"/>
                    <a:pt x="24985" y="6482"/>
                    <a:pt x="24084" y="6148"/>
                  </a:cubicBezTo>
                  <a:cubicBezTo>
                    <a:pt x="20648" y="4881"/>
                    <a:pt x="17279" y="3647"/>
                    <a:pt x="13843" y="2446"/>
                  </a:cubicBezTo>
                  <a:cubicBezTo>
                    <a:pt x="12409" y="1879"/>
                    <a:pt x="10941" y="1378"/>
                    <a:pt x="9474" y="845"/>
                  </a:cubicBezTo>
                  <a:cubicBezTo>
                    <a:pt x="9407" y="811"/>
                    <a:pt x="9273" y="778"/>
                    <a:pt x="9173" y="711"/>
                  </a:cubicBezTo>
                  <a:cubicBezTo>
                    <a:pt x="8023" y="310"/>
                    <a:pt x="6873" y="1"/>
                    <a:pt x="5738" y="1"/>
                  </a:cubicBezTo>
                  <a:close/>
                </a:path>
              </a:pathLst>
            </a:custGeom>
            <a:solidFill>
              <a:srgbClr val="B38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5267275" y="3907400"/>
              <a:ext cx="625450" cy="277975"/>
            </a:xfrm>
            <a:custGeom>
              <a:avLst/>
              <a:gdLst/>
              <a:ahLst/>
              <a:cxnLst/>
              <a:rect l="l" t="t" r="r" b="b"/>
              <a:pathLst>
                <a:path w="25018" h="11119" extrusionOk="0">
                  <a:moveTo>
                    <a:pt x="7405" y="1"/>
                  </a:moveTo>
                  <a:cubicBezTo>
                    <a:pt x="7972" y="2803"/>
                    <a:pt x="7372" y="7039"/>
                    <a:pt x="0" y="9374"/>
                  </a:cubicBezTo>
                  <a:cubicBezTo>
                    <a:pt x="467" y="9841"/>
                    <a:pt x="967" y="10208"/>
                    <a:pt x="1535" y="10508"/>
                  </a:cubicBezTo>
                  <a:cubicBezTo>
                    <a:pt x="2302" y="10875"/>
                    <a:pt x="3136" y="11009"/>
                    <a:pt x="4036" y="11109"/>
                  </a:cubicBezTo>
                  <a:cubicBezTo>
                    <a:pt x="4200" y="11115"/>
                    <a:pt x="4366" y="11118"/>
                    <a:pt x="4534" y="11118"/>
                  </a:cubicBezTo>
                  <a:cubicBezTo>
                    <a:pt x="6102" y="11118"/>
                    <a:pt x="7800" y="10853"/>
                    <a:pt x="9307" y="10642"/>
                  </a:cubicBezTo>
                  <a:cubicBezTo>
                    <a:pt x="10207" y="10508"/>
                    <a:pt x="11141" y="10341"/>
                    <a:pt x="12042" y="10175"/>
                  </a:cubicBezTo>
                  <a:cubicBezTo>
                    <a:pt x="16479" y="9341"/>
                    <a:pt x="20848" y="8140"/>
                    <a:pt x="25018" y="6472"/>
                  </a:cubicBezTo>
                  <a:cubicBezTo>
                    <a:pt x="24084" y="6138"/>
                    <a:pt x="23217" y="5805"/>
                    <a:pt x="22316" y="5471"/>
                  </a:cubicBezTo>
                  <a:cubicBezTo>
                    <a:pt x="19547" y="4471"/>
                    <a:pt x="16745" y="3470"/>
                    <a:pt x="14010" y="2402"/>
                  </a:cubicBezTo>
                  <a:cubicBezTo>
                    <a:pt x="13376" y="2169"/>
                    <a:pt x="12709" y="1969"/>
                    <a:pt x="12075" y="1702"/>
                  </a:cubicBezTo>
                  <a:cubicBezTo>
                    <a:pt x="10841" y="1235"/>
                    <a:pt x="9540" y="801"/>
                    <a:pt x="8306" y="334"/>
                  </a:cubicBezTo>
                  <a:cubicBezTo>
                    <a:pt x="8073" y="268"/>
                    <a:pt x="7906" y="201"/>
                    <a:pt x="7706" y="134"/>
                  </a:cubicBezTo>
                  <a:cubicBezTo>
                    <a:pt x="7639" y="67"/>
                    <a:pt x="7505" y="34"/>
                    <a:pt x="7405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5267275" y="3909075"/>
              <a:ext cx="354425" cy="276300"/>
            </a:xfrm>
            <a:custGeom>
              <a:avLst/>
              <a:gdLst/>
              <a:ahLst/>
              <a:cxnLst/>
              <a:rect l="l" t="t" r="r" b="b"/>
              <a:pathLst>
                <a:path w="14177" h="11052" extrusionOk="0">
                  <a:moveTo>
                    <a:pt x="7405" y="0"/>
                  </a:moveTo>
                  <a:cubicBezTo>
                    <a:pt x="7972" y="2736"/>
                    <a:pt x="7372" y="6972"/>
                    <a:pt x="0" y="9307"/>
                  </a:cubicBezTo>
                  <a:cubicBezTo>
                    <a:pt x="467" y="9774"/>
                    <a:pt x="967" y="10141"/>
                    <a:pt x="1535" y="10441"/>
                  </a:cubicBezTo>
                  <a:cubicBezTo>
                    <a:pt x="2302" y="10808"/>
                    <a:pt x="3136" y="10942"/>
                    <a:pt x="4036" y="11042"/>
                  </a:cubicBezTo>
                  <a:cubicBezTo>
                    <a:pt x="4200" y="11048"/>
                    <a:pt x="4366" y="11051"/>
                    <a:pt x="4534" y="11051"/>
                  </a:cubicBezTo>
                  <a:cubicBezTo>
                    <a:pt x="6102" y="11051"/>
                    <a:pt x="7800" y="10786"/>
                    <a:pt x="9307" y="10575"/>
                  </a:cubicBezTo>
                  <a:cubicBezTo>
                    <a:pt x="9907" y="10475"/>
                    <a:pt x="10574" y="10341"/>
                    <a:pt x="11208" y="10274"/>
                  </a:cubicBezTo>
                  <a:cubicBezTo>
                    <a:pt x="11508" y="10241"/>
                    <a:pt x="11742" y="10208"/>
                    <a:pt x="12042" y="10141"/>
                  </a:cubicBezTo>
                  <a:cubicBezTo>
                    <a:pt x="12642" y="9174"/>
                    <a:pt x="13143" y="8173"/>
                    <a:pt x="13476" y="7139"/>
                  </a:cubicBezTo>
                  <a:cubicBezTo>
                    <a:pt x="13977" y="5638"/>
                    <a:pt x="14177" y="4003"/>
                    <a:pt x="14010" y="2436"/>
                  </a:cubicBezTo>
                  <a:lnTo>
                    <a:pt x="13009" y="2069"/>
                  </a:lnTo>
                  <a:cubicBezTo>
                    <a:pt x="12709" y="1935"/>
                    <a:pt x="12376" y="1868"/>
                    <a:pt x="12075" y="1735"/>
                  </a:cubicBezTo>
                  <a:cubicBezTo>
                    <a:pt x="10841" y="1268"/>
                    <a:pt x="9540" y="801"/>
                    <a:pt x="8306" y="334"/>
                  </a:cubicBezTo>
                  <a:cubicBezTo>
                    <a:pt x="8073" y="267"/>
                    <a:pt x="7906" y="234"/>
                    <a:pt x="7706" y="134"/>
                  </a:cubicBezTo>
                  <a:cubicBezTo>
                    <a:pt x="7639" y="101"/>
                    <a:pt x="7505" y="67"/>
                    <a:pt x="7405" y="0"/>
                  </a:cubicBezTo>
                  <a:close/>
                </a:path>
              </a:pathLst>
            </a:custGeom>
            <a:solidFill>
              <a:srgbClr val="8E5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5267275" y="3908250"/>
              <a:ext cx="222675" cy="276875"/>
            </a:xfrm>
            <a:custGeom>
              <a:avLst/>
              <a:gdLst/>
              <a:ahLst/>
              <a:cxnLst/>
              <a:rect l="l" t="t" r="r" b="b"/>
              <a:pathLst>
                <a:path w="8907" h="11075" extrusionOk="0">
                  <a:moveTo>
                    <a:pt x="7405" y="0"/>
                  </a:moveTo>
                  <a:cubicBezTo>
                    <a:pt x="7972" y="2769"/>
                    <a:pt x="7372" y="7005"/>
                    <a:pt x="0" y="9340"/>
                  </a:cubicBezTo>
                  <a:cubicBezTo>
                    <a:pt x="467" y="9807"/>
                    <a:pt x="967" y="10174"/>
                    <a:pt x="1535" y="10474"/>
                  </a:cubicBezTo>
                  <a:cubicBezTo>
                    <a:pt x="2302" y="10841"/>
                    <a:pt x="3136" y="10975"/>
                    <a:pt x="4036" y="11075"/>
                  </a:cubicBezTo>
                  <a:cubicBezTo>
                    <a:pt x="5070" y="10274"/>
                    <a:pt x="6004" y="9307"/>
                    <a:pt x="6738" y="8206"/>
                  </a:cubicBezTo>
                  <a:cubicBezTo>
                    <a:pt x="8239" y="6071"/>
                    <a:pt x="8906" y="2936"/>
                    <a:pt x="8306" y="334"/>
                  </a:cubicBezTo>
                  <a:cubicBezTo>
                    <a:pt x="8073" y="267"/>
                    <a:pt x="7906" y="234"/>
                    <a:pt x="7706" y="134"/>
                  </a:cubicBezTo>
                  <a:cubicBezTo>
                    <a:pt x="7639" y="100"/>
                    <a:pt x="7505" y="67"/>
                    <a:pt x="7405" y="0"/>
                  </a:cubicBez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547475" y="3959950"/>
              <a:ext cx="74225" cy="205175"/>
            </a:xfrm>
            <a:custGeom>
              <a:avLst/>
              <a:gdLst/>
              <a:ahLst/>
              <a:cxnLst/>
              <a:rect l="l" t="t" r="r" b="b"/>
              <a:pathLst>
                <a:path w="2969" h="8207" extrusionOk="0">
                  <a:moveTo>
                    <a:pt x="1801" y="0"/>
                  </a:moveTo>
                  <a:lnTo>
                    <a:pt x="1801" y="0"/>
                  </a:lnTo>
                  <a:cubicBezTo>
                    <a:pt x="1868" y="367"/>
                    <a:pt x="1935" y="734"/>
                    <a:pt x="1968" y="1101"/>
                  </a:cubicBezTo>
                  <a:cubicBezTo>
                    <a:pt x="2102" y="2535"/>
                    <a:pt x="1868" y="3936"/>
                    <a:pt x="1468" y="5337"/>
                  </a:cubicBezTo>
                  <a:cubicBezTo>
                    <a:pt x="1101" y="6338"/>
                    <a:pt x="601" y="7272"/>
                    <a:pt x="0" y="8206"/>
                  </a:cubicBezTo>
                  <a:cubicBezTo>
                    <a:pt x="300" y="8173"/>
                    <a:pt x="534" y="8106"/>
                    <a:pt x="834" y="8073"/>
                  </a:cubicBezTo>
                  <a:cubicBezTo>
                    <a:pt x="1434" y="7105"/>
                    <a:pt x="1935" y="6105"/>
                    <a:pt x="2268" y="5071"/>
                  </a:cubicBezTo>
                  <a:cubicBezTo>
                    <a:pt x="2769" y="3569"/>
                    <a:pt x="2969" y="1935"/>
                    <a:pt x="2802" y="367"/>
                  </a:cubicBezTo>
                  <a:lnTo>
                    <a:pt x="1801" y="0"/>
                  </a:lnTo>
                  <a:close/>
                </a:path>
              </a:pathLst>
            </a:custGeom>
            <a:solidFill>
              <a:srgbClr val="FDF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008750" y="3959950"/>
              <a:ext cx="43375" cy="43375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868" y="0"/>
                  </a:moveTo>
                  <a:cubicBezTo>
                    <a:pt x="367" y="0"/>
                    <a:pt x="0" y="367"/>
                    <a:pt x="0" y="868"/>
                  </a:cubicBezTo>
                  <a:cubicBezTo>
                    <a:pt x="0" y="1368"/>
                    <a:pt x="367" y="1735"/>
                    <a:pt x="868" y="1735"/>
                  </a:cubicBezTo>
                  <a:cubicBezTo>
                    <a:pt x="1368" y="1735"/>
                    <a:pt x="1735" y="1368"/>
                    <a:pt x="1735" y="868"/>
                  </a:cubicBezTo>
                  <a:cubicBezTo>
                    <a:pt x="1735" y="401"/>
                    <a:pt x="1368" y="0"/>
                    <a:pt x="868" y="0"/>
                  </a:cubicBezTo>
                  <a:close/>
                </a:path>
              </a:pathLst>
            </a:custGeom>
            <a:solidFill>
              <a:srgbClr val="3B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5030425" y="39666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021250" y="3985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234"/>
                    <a:pt x="67" y="334"/>
                    <a:pt x="168" y="334"/>
                  </a:cubicBezTo>
                  <a:cubicBezTo>
                    <a:pt x="234" y="334"/>
                    <a:pt x="334" y="234"/>
                    <a:pt x="334" y="167"/>
                  </a:cubicBezTo>
                  <a:cubicBezTo>
                    <a:pt x="334" y="6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4864475" y="4010825"/>
              <a:ext cx="114275" cy="51725"/>
            </a:xfrm>
            <a:custGeom>
              <a:avLst/>
              <a:gdLst/>
              <a:ahLst/>
              <a:cxnLst/>
              <a:rect l="l" t="t" r="r" b="b"/>
              <a:pathLst>
                <a:path w="4571" h="2069" extrusionOk="0">
                  <a:moveTo>
                    <a:pt x="3837" y="0"/>
                  </a:moveTo>
                  <a:lnTo>
                    <a:pt x="1" y="1868"/>
                  </a:lnTo>
                  <a:lnTo>
                    <a:pt x="3336" y="2068"/>
                  </a:lnTo>
                  <a:cubicBezTo>
                    <a:pt x="4571" y="1168"/>
                    <a:pt x="3837" y="0"/>
                    <a:pt x="3837" y="0"/>
                  </a:cubicBezTo>
                  <a:close/>
                </a:path>
              </a:pathLst>
            </a:custGeom>
            <a:solidFill>
              <a:srgbClr val="0B0B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4864475" y="3989975"/>
              <a:ext cx="99275" cy="67575"/>
            </a:xfrm>
            <a:custGeom>
              <a:avLst/>
              <a:gdLst/>
              <a:ahLst/>
              <a:cxnLst/>
              <a:rect l="l" t="t" r="r" b="b"/>
              <a:pathLst>
                <a:path w="3971" h="2703" extrusionOk="0">
                  <a:moveTo>
                    <a:pt x="2903" y="0"/>
                  </a:moveTo>
                  <a:cubicBezTo>
                    <a:pt x="2903" y="0"/>
                    <a:pt x="1135" y="901"/>
                    <a:pt x="1" y="2702"/>
                  </a:cubicBezTo>
                  <a:cubicBezTo>
                    <a:pt x="1" y="2702"/>
                    <a:pt x="2969" y="2202"/>
                    <a:pt x="3170" y="2068"/>
                  </a:cubicBezTo>
                  <a:cubicBezTo>
                    <a:pt x="3403" y="1968"/>
                    <a:pt x="3970" y="1234"/>
                    <a:pt x="3837" y="834"/>
                  </a:cubicBezTo>
                  <a:cubicBezTo>
                    <a:pt x="3737" y="400"/>
                    <a:pt x="3103" y="667"/>
                    <a:pt x="2903" y="0"/>
                  </a:cubicBezTo>
                  <a:close/>
                </a:path>
              </a:pathLst>
            </a:custGeom>
            <a:solidFill>
              <a:srgbClr val="39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43"/>
          <p:cNvGrpSpPr/>
          <p:nvPr/>
        </p:nvGrpSpPr>
        <p:grpSpPr>
          <a:xfrm>
            <a:off x="6933325" y="1453427"/>
            <a:ext cx="1176316" cy="686264"/>
            <a:chOff x="3112400" y="790725"/>
            <a:chExt cx="1367650" cy="826725"/>
          </a:xfrm>
        </p:grpSpPr>
        <p:sp>
          <p:nvSpPr>
            <p:cNvPr id="468" name="Google Shape;468;p43"/>
            <p:cNvSpPr/>
            <p:nvPr/>
          </p:nvSpPr>
          <p:spPr>
            <a:xfrm>
              <a:off x="3504350" y="1370525"/>
              <a:ext cx="152625" cy="229425"/>
            </a:xfrm>
            <a:custGeom>
              <a:avLst/>
              <a:gdLst/>
              <a:ahLst/>
              <a:cxnLst/>
              <a:rect l="l" t="t" r="r" b="b"/>
              <a:pathLst>
                <a:path w="6105" h="9177" extrusionOk="0">
                  <a:moveTo>
                    <a:pt x="5610" y="0"/>
                  </a:moveTo>
                  <a:cubicBezTo>
                    <a:pt x="5469" y="0"/>
                    <a:pt x="5335" y="74"/>
                    <a:pt x="5271" y="203"/>
                  </a:cubicBezTo>
                  <a:lnTo>
                    <a:pt x="134" y="8543"/>
                  </a:lnTo>
                  <a:cubicBezTo>
                    <a:pt x="0" y="8743"/>
                    <a:pt x="33" y="8976"/>
                    <a:pt x="267" y="9110"/>
                  </a:cubicBezTo>
                  <a:cubicBezTo>
                    <a:pt x="300" y="9176"/>
                    <a:pt x="367" y="9176"/>
                    <a:pt x="467" y="9176"/>
                  </a:cubicBezTo>
                  <a:cubicBezTo>
                    <a:pt x="601" y="9176"/>
                    <a:pt x="701" y="9076"/>
                    <a:pt x="834" y="8976"/>
                  </a:cubicBezTo>
                  <a:lnTo>
                    <a:pt x="5971" y="670"/>
                  </a:lnTo>
                  <a:cubicBezTo>
                    <a:pt x="6104" y="437"/>
                    <a:pt x="6038" y="203"/>
                    <a:pt x="5838" y="70"/>
                  </a:cubicBezTo>
                  <a:cubicBezTo>
                    <a:pt x="5767" y="23"/>
                    <a:pt x="5687" y="0"/>
                    <a:pt x="5610" y="0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3400925" y="1574650"/>
              <a:ext cx="211850" cy="42800"/>
            </a:xfrm>
            <a:custGeom>
              <a:avLst/>
              <a:gdLst/>
              <a:ahLst/>
              <a:cxnLst/>
              <a:rect l="l" t="t" r="r" b="b"/>
              <a:pathLst>
                <a:path w="8474" h="1712" extrusionOk="0">
                  <a:moveTo>
                    <a:pt x="1715" y="0"/>
                  </a:moveTo>
                  <a:cubicBezTo>
                    <a:pt x="1648" y="0"/>
                    <a:pt x="1577" y="3"/>
                    <a:pt x="1502" y="11"/>
                  </a:cubicBezTo>
                  <a:cubicBezTo>
                    <a:pt x="535" y="44"/>
                    <a:pt x="201" y="511"/>
                    <a:pt x="1" y="778"/>
                  </a:cubicBezTo>
                  <a:lnTo>
                    <a:pt x="334" y="1078"/>
                  </a:lnTo>
                  <a:lnTo>
                    <a:pt x="735" y="1278"/>
                  </a:lnTo>
                  <a:cubicBezTo>
                    <a:pt x="901" y="1045"/>
                    <a:pt x="1002" y="845"/>
                    <a:pt x="1569" y="845"/>
                  </a:cubicBezTo>
                  <a:cubicBezTo>
                    <a:pt x="1642" y="832"/>
                    <a:pt x="1708" y="827"/>
                    <a:pt x="1767" y="827"/>
                  </a:cubicBezTo>
                  <a:cubicBezTo>
                    <a:pt x="2031" y="827"/>
                    <a:pt x="2172" y="936"/>
                    <a:pt x="2336" y="1045"/>
                  </a:cubicBezTo>
                  <a:cubicBezTo>
                    <a:pt x="2503" y="1111"/>
                    <a:pt x="2736" y="1278"/>
                    <a:pt x="3003" y="1278"/>
                  </a:cubicBezTo>
                  <a:cubicBezTo>
                    <a:pt x="3064" y="1290"/>
                    <a:pt x="3128" y="1296"/>
                    <a:pt x="3192" y="1296"/>
                  </a:cubicBezTo>
                  <a:cubicBezTo>
                    <a:pt x="3479" y="1296"/>
                    <a:pt x="3786" y="1187"/>
                    <a:pt x="4004" y="1078"/>
                  </a:cubicBezTo>
                  <a:cubicBezTo>
                    <a:pt x="4137" y="1045"/>
                    <a:pt x="4404" y="945"/>
                    <a:pt x="4437" y="945"/>
                  </a:cubicBezTo>
                  <a:cubicBezTo>
                    <a:pt x="4471" y="1011"/>
                    <a:pt x="4571" y="1045"/>
                    <a:pt x="4604" y="1078"/>
                  </a:cubicBezTo>
                  <a:cubicBezTo>
                    <a:pt x="4904" y="1278"/>
                    <a:pt x="5338" y="1678"/>
                    <a:pt x="6272" y="1712"/>
                  </a:cubicBezTo>
                  <a:lnTo>
                    <a:pt x="6439" y="1712"/>
                  </a:lnTo>
                  <a:cubicBezTo>
                    <a:pt x="7673" y="1712"/>
                    <a:pt x="8307" y="1078"/>
                    <a:pt x="8307" y="1078"/>
                  </a:cubicBezTo>
                  <a:cubicBezTo>
                    <a:pt x="8474" y="911"/>
                    <a:pt x="8474" y="678"/>
                    <a:pt x="8307" y="511"/>
                  </a:cubicBezTo>
                  <a:cubicBezTo>
                    <a:pt x="8223" y="428"/>
                    <a:pt x="8115" y="386"/>
                    <a:pt x="8007" y="386"/>
                  </a:cubicBezTo>
                  <a:cubicBezTo>
                    <a:pt x="7898" y="386"/>
                    <a:pt x="7790" y="428"/>
                    <a:pt x="7706" y="511"/>
                  </a:cubicBezTo>
                  <a:cubicBezTo>
                    <a:pt x="7706" y="543"/>
                    <a:pt x="7307" y="913"/>
                    <a:pt x="6419" y="913"/>
                  </a:cubicBezTo>
                  <a:cubicBezTo>
                    <a:pt x="6382" y="913"/>
                    <a:pt x="6344" y="913"/>
                    <a:pt x="6305" y="911"/>
                  </a:cubicBezTo>
                  <a:cubicBezTo>
                    <a:pt x="5638" y="878"/>
                    <a:pt x="5338" y="611"/>
                    <a:pt x="5104" y="444"/>
                  </a:cubicBezTo>
                  <a:cubicBezTo>
                    <a:pt x="4938" y="344"/>
                    <a:pt x="4771" y="211"/>
                    <a:pt x="4537" y="177"/>
                  </a:cubicBezTo>
                  <a:cubicBezTo>
                    <a:pt x="4486" y="163"/>
                    <a:pt x="4432" y="156"/>
                    <a:pt x="4375" y="156"/>
                  </a:cubicBezTo>
                  <a:cubicBezTo>
                    <a:pt x="4172" y="156"/>
                    <a:pt x="3938" y="240"/>
                    <a:pt x="3703" y="344"/>
                  </a:cubicBezTo>
                  <a:cubicBezTo>
                    <a:pt x="3470" y="411"/>
                    <a:pt x="3203" y="511"/>
                    <a:pt x="3036" y="511"/>
                  </a:cubicBezTo>
                  <a:cubicBezTo>
                    <a:pt x="2970" y="511"/>
                    <a:pt x="2936" y="444"/>
                    <a:pt x="2803" y="378"/>
                  </a:cubicBezTo>
                  <a:cubicBezTo>
                    <a:pt x="2565" y="229"/>
                    <a:pt x="2273" y="0"/>
                    <a:pt x="1715" y="0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3187450" y="878575"/>
              <a:ext cx="950700" cy="590800"/>
            </a:xfrm>
            <a:custGeom>
              <a:avLst/>
              <a:gdLst/>
              <a:ahLst/>
              <a:cxnLst/>
              <a:rect l="l" t="t" r="r" b="b"/>
              <a:pathLst>
                <a:path w="38028" h="23632" extrusionOk="0">
                  <a:moveTo>
                    <a:pt x="5538" y="0"/>
                  </a:moveTo>
                  <a:cubicBezTo>
                    <a:pt x="2936" y="0"/>
                    <a:pt x="701" y="1835"/>
                    <a:pt x="167" y="4337"/>
                  </a:cubicBezTo>
                  <a:cubicBezTo>
                    <a:pt x="100" y="4704"/>
                    <a:pt x="34" y="5071"/>
                    <a:pt x="34" y="5471"/>
                  </a:cubicBezTo>
                  <a:cubicBezTo>
                    <a:pt x="0" y="7572"/>
                    <a:pt x="1168" y="9374"/>
                    <a:pt x="2936" y="10341"/>
                  </a:cubicBezTo>
                  <a:cubicBezTo>
                    <a:pt x="2636" y="11242"/>
                    <a:pt x="2469" y="12242"/>
                    <a:pt x="2469" y="13243"/>
                  </a:cubicBezTo>
                  <a:cubicBezTo>
                    <a:pt x="2469" y="14678"/>
                    <a:pt x="2769" y="15945"/>
                    <a:pt x="3303" y="17179"/>
                  </a:cubicBezTo>
                  <a:cubicBezTo>
                    <a:pt x="3636" y="17947"/>
                    <a:pt x="4103" y="18714"/>
                    <a:pt x="4637" y="19381"/>
                  </a:cubicBezTo>
                  <a:cubicBezTo>
                    <a:pt x="5971" y="21049"/>
                    <a:pt x="7873" y="22250"/>
                    <a:pt x="10041" y="22750"/>
                  </a:cubicBezTo>
                  <a:cubicBezTo>
                    <a:pt x="12386" y="23367"/>
                    <a:pt x="14635" y="23632"/>
                    <a:pt x="16766" y="23632"/>
                  </a:cubicBezTo>
                  <a:cubicBezTo>
                    <a:pt x="29487" y="23632"/>
                    <a:pt x="38028" y="14211"/>
                    <a:pt x="38028" y="14211"/>
                  </a:cubicBezTo>
                  <a:lnTo>
                    <a:pt x="16445" y="4437"/>
                  </a:lnTo>
                  <a:lnTo>
                    <a:pt x="8039" y="567"/>
                  </a:lnTo>
                  <a:cubicBezTo>
                    <a:pt x="7873" y="467"/>
                    <a:pt x="7773" y="401"/>
                    <a:pt x="7606" y="367"/>
                  </a:cubicBezTo>
                  <a:lnTo>
                    <a:pt x="7539" y="367"/>
                  </a:lnTo>
                  <a:cubicBezTo>
                    <a:pt x="6939" y="100"/>
                    <a:pt x="6272" y="0"/>
                    <a:pt x="5538" y="0"/>
                  </a:cubicBezTo>
                  <a:close/>
                </a:path>
              </a:pathLst>
            </a:custGeom>
            <a:solidFill>
              <a:srgbClr val="E1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4098925" y="1233825"/>
              <a:ext cx="381125" cy="279400"/>
            </a:xfrm>
            <a:custGeom>
              <a:avLst/>
              <a:gdLst/>
              <a:ahLst/>
              <a:cxnLst/>
              <a:rect l="l" t="t" r="r" b="b"/>
              <a:pathLst>
                <a:path w="15245" h="11176" extrusionOk="0">
                  <a:moveTo>
                    <a:pt x="1569" y="1"/>
                  </a:moveTo>
                  <a:lnTo>
                    <a:pt x="968" y="534"/>
                  </a:lnTo>
                  <a:lnTo>
                    <a:pt x="1" y="1502"/>
                  </a:lnTo>
                  <a:lnTo>
                    <a:pt x="8440" y="11008"/>
                  </a:lnTo>
                  <a:lnTo>
                    <a:pt x="8607" y="11175"/>
                  </a:lnTo>
                  <a:lnTo>
                    <a:pt x="15245" y="5571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3449300" y="1040600"/>
              <a:ext cx="725550" cy="256100"/>
            </a:xfrm>
            <a:custGeom>
              <a:avLst/>
              <a:gdLst/>
              <a:ahLst/>
              <a:cxnLst/>
              <a:rect l="l" t="t" r="r" b="b"/>
              <a:pathLst>
                <a:path w="29022" h="10244" extrusionOk="0">
                  <a:moveTo>
                    <a:pt x="5154" y="0"/>
                  </a:moveTo>
                  <a:cubicBezTo>
                    <a:pt x="4260" y="0"/>
                    <a:pt x="3374" y="195"/>
                    <a:pt x="2502" y="724"/>
                  </a:cubicBezTo>
                  <a:cubicBezTo>
                    <a:pt x="1001" y="1625"/>
                    <a:pt x="1" y="3293"/>
                    <a:pt x="1" y="5061"/>
                  </a:cubicBezTo>
                  <a:cubicBezTo>
                    <a:pt x="1" y="7796"/>
                    <a:pt x="2169" y="10065"/>
                    <a:pt x="4871" y="10231"/>
                  </a:cubicBezTo>
                  <a:cubicBezTo>
                    <a:pt x="5252" y="10239"/>
                    <a:pt x="5632" y="10243"/>
                    <a:pt x="6011" y="10243"/>
                  </a:cubicBezTo>
                  <a:cubicBezTo>
                    <a:pt x="18405" y="10243"/>
                    <a:pt x="29021" y="6128"/>
                    <a:pt x="29021" y="6128"/>
                  </a:cubicBezTo>
                  <a:cubicBezTo>
                    <a:pt x="28221" y="5928"/>
                    <a:pt x="27453" y="5728"/>
                    <a:pt x="26686" y="5495"/>
                  </a:cubicBezTo>
                  <a:cubicBezTo>
                    <a:pt x="23517" y="4627"/>
                    <a:pt x="20282" y="3793"/>
                    <a:pt x="17079" y="2926"/>
                  </a:cubicBezTo>
                  <a:cubicBezTo>
                    <a:pt x="14144" y="2126"/>
                    <a:pt x="11209" y="1325"/>
                    <a:pt x="8240" y="558"/>
                  </a:cubicBezTo>
                  <a:cubicBezTo>
                    <a:pt x="7208" y="255"/>
                    <a:pt x="6176" y="0"/>
                    <a:pt x="5154" y="0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3187450" y="967800"/>
              <a:ext cx="170150" cy="340275"/>
            </a:xfrm>
            <a:custGeom>
              <a:avLst/>
              <a:gdLst/>
              <a:ahLst/>
              <a:cxnLst/>
              <a:rect l="l" t="t" r="r" b="b"/>
              <a:pathLst>
                <a:path w="6806" h="13611" extrusionOk="0">
                  <a:moveTo>
                    <a:pt x="4537" y="1"/>
                  </a:moveTo>
                  <a:lnTo>
                    <a:pt x="4537" y="1"/>
                  </a:lnTo>
                  <a:cubicBezTo>
                    <a:pt x="3436" y="870"/>
                    <a:pt x="2496" y="1155"/>
                    <a:pt x="1732" y="1155"/>
                  </a:cubicBezTo>
                  <a:cubicBezTo>
                    <a:pt x="1060" y="1155"/>
                    <a:pt x="524" y="935"/>
                    <a:pt x="134" y="701"/>
                  </a:cubicBezTo>
                  <a:cubicBezTo>
                    <a:pt x="34" y="1101"/>
                    <a:pt x="0" y="1468"/>
                    <a:pt x="0" y="1869"/>
                  </a:cubicBezTo>
                  <a:cubicBezTo>
                    <a:pt x="0" y="4003"/>
                    <a:pt x="1168" y="5805"/>
                    <a:pt x="2936" y="6772"/>
                  </a:cubicBezTo>
                  <a:cubicBezTo>
                    <a:pt x="2636" y="7673"/>
                    <a:pt x="2469" y="8673"/>
                    <a:pt x="2469" y="9674"/>
                  </a:cubicBezTo>
                  <a:cubicBezTo>
                    <a:pt x="2469" y="11109"/>
                    <a:pt x="2769" y="12376"/>
                    <a:pt x="3303" y="13610"/>
                  </a:cubicBezTo>
                  <a:cubicBezTo>
                    <a:pt x="2169" y="10041"/>
                    <a:pt x="4203" y="6839"/>
                    <a:pt x="4203" y="6839"/>
                  </a:cubicBezTo>
                  <a:cubicBezTo>
                    <a:pt x="5538" y="5505"/>
                    <a:pt x="4037" y="3803"/>
                    <a:pt x="4037" y="3803"/>
                  </a:cubicBezTo>
                  <a:cubicBezTo>
                    <a:pt x="6805" y="2169"/>
                    <a:pt x="4537" y="1"/>
                    <a:pt x="4537" y="1"/>
                  </a:cubicBez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3207450" y="790725"/>
              <a:ext cx="296925" cy="152925"/>
            </a:xfrm>
            <a:custGeom>
              <a:avLst/>
              <a:gdLst/>
              <a:ahLst/>
              <a:cxnLst/>
              <a:rect l="l" t="t" r="r" b="b"/>
              <a:pathLst>
                <a:path w="11877" h="6117" extrusionOk="0">
                  <a:moveTo>
                    <a:pt x="10978" y="1"/>
                  </a:moveTo>
                  <a:cubicBezTo>
                    <a:pt x="8285" y="1"/>
                    <a:pt x="5652" y="1166"/>
                    <a:pt x="3370" y="2547"/>
                  </a:cubicBezTo>
                  <a:cubicBezTo>
                    <a:pt x="2670" y="2947"/>
                    <a:pt x="2002" y="3381"/>
                    <a:pt x="1435" y="3948"/>
                  </a:cubicBezTo>
                  <a:cubicBezTo>
                    <a:pt x="868" y="4548"/>
                    <a:pt x="168" y="5349"/>
                    <a:pt x="1" y="6116"/>
                  </a:cubicBezTo>
                  <a:cubicBezTo>
                    <a:pt x="568" y="5916"/>
                    <a:pt x="1402" y="5616"/>
                    <a:pt x="2002" y="5416"/>
                  </a:cubicBezTo>
                  <a:cubicBezTo>
                    <a:pt x="2670" y="5149"/>
                    <a:pt x="3337" y="5015"/>
                    <a:pt x="4004" y="4915"/>
                  </a:cubicBezTo>
                  <a:cubicBezTo>
                    <a:pt x="4213" y="4876"/>
                    <a:pt x="4438" y="4862"/>
                    <a:pt x="4666" y="4862"/>
                  </a:cubicBezTo>
                  <a:cubicBezTo>
                    <a:pt x="5019" y="4862"/>
                    <a:pt x="5381" y="4895"/>
                    <a:pt x="5705" y="4915"/>
                  </a:cubicBezTo>
                  <a:cubicBezTo>
                    <a:pt x="5943" y="4915"/>
                    <a:pt x="6179" y="4913"/>
                    <a:pt x="6412" y="4913"/>
                  </a:cubicBezTo>
                  <a:cubicBezTo>
                    <a:pt x="6994" y="4913"/>
                    <a:pt x="7559" y="4930"/>
                    <a:pt x="8107" y="5049"/>
                  </a:cubicBezTo>
                  <a:cubicBezTo>
                    <a:pt x="7940" y="4248"/>
                    <a:pt x="8407" y="3281"/>
                    <a:pt x="8907" y="2680"/>
                  </a:cubicBezTo>
                  <a:cubicBezTo>
                    <a:pt x="9441" y="2013"/>
                    <a:pt x="10208" y="1513"/>
                    <a:pt x="11042" y="1279"/>
                  </a:cubicBezTo>
                  <a:cubicBezTo>
                    <a:pt x="10813" y="1214"/>
                    <a:pt x="10588" y="1184"/>
                    <a:pt x="10365" y="1184"/>
                  </a:cubicBezTo>
                  <a:cubicBezTo>
                    <a:pt x="9906" y="1184"/>
                    <a:pt x="9457" y="1311"/>
                    <a:pt x="9007" y="1513"/>
                  </a:cubicBezTo>
                  <a:cubicBezTo>
                    <a:pt x="9875" y="746"/>
                    <a:pt x="10842" y="412"/>
                    <a:pt x="11876" y="45"/>
                  </a:cubicBezTo>
                  <a:cubicBezTo>
                    <a:pt x="11576" y="15"/>
                    <a:pt x="11277" y="1"/>
                    <a:pt x="10978" y="1"/>
                  </a:cubicBezTo>
                  <a:close/>
                </a:path>
              </a:pathLst>
            </a:custGeom>
            <a:solidFill>
              <a:srgbClr val="775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4098925" y="1247175"/>
              <a:ext cx="211025" cy="261875"/>
            </a:xfrm>
            <a:custGeom>
              <a:avLst/>
              <a:gdLst/>
              <a:ahLst/>
              <a:cxnLst/>
              <a:rect l="l" t="t" r="r" b="b"/>
              <a:pathLst>
                <a:path w="8441" h="10475" extrusionOk="0">
                  <a:moveTo>
                    <a:pt x="968" y="0"/>
                  </a:moveTo>
                  <a:lnTo>
                    <a:pt x="1" y="968"/>
                  </a:lnTo>
                  <a:lnTo>
                    <a:pt x="8440" y="1047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30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3257500" y="1007825"/>
              <a:ext cx="37550" cy="36725"/>
            </a:xfrm>
            <a:custGeom>
              <a:avLst/>
              <a:gdLst/>
              <a:ahLst/>
              <a:cxnLst/>
              <a:rect l="l" t="t" r="r" b="b"/>
              <a:pathLst>
                <a:path w="1502" h="1469" extrusionOk="0">
                  <a:moveTo>
                    <a:pt x="734" y="1"/>
                  </a:moveTo>
                  <a:cubicBezTo>
                    <a:pt x="334" y="1"/>
                    <a:pt x="0" y="301"/>
                    <a:pt x="0" y="735"/>
                  </a:cubicBezTo>
                  <a:cubicBezTo>
                    <a:pt x="0" y="1135"/>
                    <a:pt x="334" y="1468"/>
                    <a:pt x="734" y="1468"/>
                  </a:cubicBezTo>
                  <a:cubicBezTo>
                    <a:pt x="1168" y="1468"/>
                    <a:pt x="1501" y="1135"/>
                    <a:pt x="1501" y="735"/>
                  </a:cubicBezTo>
                  <a:cubicBezTo>
                    <a:pt x="1501" y="301"/>
                    <a:pt x="1168" y="1"/>
                    <a:pt x="734" y="1"/>
                  </a:cubicBezTo>
                  <a:close/>
                </a:path>
              </a:pathLst>
            </a:custGeom>
            <a:solidFill>
              <a:srgbClr val="3B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3275000" y="10136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268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367"/>
                    <a:pt x="168" y="501"/>
                    <a:pt x="301" y="501"/>
                  </a:cubicBezTo>
                  <a:cubicBezTo>
                    <a:pt x="435" y="501"/>
                    <a:pt x="535" y="367"/>
                    <a:pt x="535" y="267"/>
                  </a:cubicBezTo>
                  <a:cubicBezTo>
                    <a:pt x="535" y="67"/>
                    <a:pt x="368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3265825" y="1029500"/>
              <a:ext cx="8375" cy="8375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cubicBezTo>
                    <a:pt x="1" y="234"/>
                    <a:pt x="68" y="335"/>
                    <a:pt x="168" y="335"/>
                  </a:cubicBezTo>
                  <a:cubicBezTo>
                    <a:pt x="234" y="335"/>
                    <a:pt x="335" y="234"/>
                    <a:pt x="335" y="168"/>
                  </a:cubicBezTo>
                  <a:cubicBezTo>
                    <a:pt x="335" y="68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3112400" y="1041175"/>
              <a:ext cx="154300" cy="86100"/>
            </a:xfrm>
            <a:custGeom>
              <a:avLst/>
              <a:gdLst/>
              <a:ahLst/>
              <a:cxnLst/>
              <a:rect l="l" t="t" r="r" b="b"/>
              <a:pathLst>
                <a:path w="6172" h="3444" extrusionOk="0">
                  <a:moveTo>
                    <a:pt x="4537" y="1"/>
                  </a:moveTo>
                  <a:lnTo>
                    <a:pt x="0" y="3270"/>
                  </a:lnTo>
                  <a:cubicBezTo>
                    <a:pt x="0" y="3270"/>
                    <a:pt x="1374" y="3443"/>
                    <a:pt x="2681" y="3443"/>
                  </a:cubicBezTo>
                  <a:cubicBezTo>
                    <a:pt x="3597" y="3443"/>
                    <a:pt x="4480" y="3358"/>
                    <a:pt x="4837" y="3070"/>
                  </a:cubicBezTo>
                  <a:cubicBezTo>
                    <a:pt x="6171" y="2002"/>
                    <a:pt x="4537" y="1"/>
                    <a:pt x="4537" y="1"/>
                  </a:cubicBezTo>
                  <a:close/>
                </a:path>
              </a:pathLst>
            </a:custGeom>
            <a:solidFill>
              <a:srgbClr val="C9B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3112400" y="1026175"/>
              <a:ext cx="141775" cy="95925"/>
            </a:xfrm>
            <a:custGeom>
              <a:avLst/>
              <a:gdLst/>
              <a:ahLst/>
              <a:cxnLst/>
              <a:rect l="l" t="t" r="r" b="b"/>
              <a:pathLst>
                <a:path w="5671" h="3837" extrusionOk="0">
                  <a:moveTo>
                    <a:pt x="3002" y="1"/>
                  </a:moveTo>
                  <a:cubicBezTo>
                    <a:pt x="3002" y="1"/>
                    <a:pt x="1301" y="868"/>
                    <a:pt x="0" y="3837"/>
                  </a:cubicBezTo>
                  <a:lnTo>
                    <a:pt x="4437" y="1668"/>
                  </a:lnTo>
                  <a:cubicBezTo>
                    <a:pt x="4437" y="1668"/>
                    <a:pt x="5671" y="334"/>
                    <a:pt x="300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87" name="Google Shape;487;p44"/>
          <p:cNvSpPr txBox="1"/>
          <p:nvPr/>
        </p:nvSpPr>
        <p:spPr>
          <a:xfrm flipH="1">
            <a:off x="55700" y="55400"/>
            <a:ext cx="34518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Análisis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488" name="Google Shape;488;p44"/>
          <p:cNvGraphicFramePr/>
          <p:nvPr/>
        </p:nvGraphicFramePr>
        <p:xfrm>
          <a:off x="997763" y="1277125"/>
          <a:ext cx="7148450" cy="3565920"/>
        </p:xfrm>
        <a:graphic>
          <a:graphicData uri="http://schemas.openxmlformats.org/drawingml/2006/table">
            <a:tbl>
              <a:tblPr>
                <a:noFill/>
                <a:tableStyleId>{8F28676E-5086-457C-B20F-0154FF290DB7}</a:tableStyleId>
              </a:tblPr>
              <a:tblGrid>
                <a:gridCol w="83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500"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del requerimiento</a:t>
                      </a:r>
                      <a:endParaRPr sz="1500"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 de requerimiento</a:t>
                      </a:r>
                      <a:endParaRPr sz="1500" b="1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Inicio y Actualización de Usuarios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Actualización y Eliminación de Bitácoras de Campo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Registro, Actualización y Eliminación de Muestreos.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de Aves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Exportación de Bitácoras de Campo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Funcional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RNFD-01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Preprocesamiento de Imágenes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No funcional de desempeño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RNFD-02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No funcional de desempeño</a:t>
                      </a:r>
                      <a:endParaRPr sz="12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3500" marR="63500" marT="91425" marB="91425">
                    <a:lnL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9" name="Google Shape;489;p44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pag.39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96" name="Google Shape;496;p45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792550"/>
            <a:ext cx="2777750" cy="1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775" y="803575"/>
            <a:ext cx="5885350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5"/>
          <p:cNvSpPr txBox="1"/>
          <p:nvPr/>
        </p:nvSpPr>
        <p:spPr>
          <a:xfrm>
            <a:off x="508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Contexto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4558450" y="443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Contenedores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1" name="Google Shape;501;p45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pag.42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>
            <a:spLocks noGrp="1"/>
          </p:cNvSpPr>
          <p:nvPr>
            <p:ph type="title"/>
          </p:nvPr>
        </p:nvSpPr>
        <p:spPr>
          <a:xfrm>
            <a:off x="453150" y="554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507" name="Google Shape;50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08" name="Google Shape;508;p46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6606175" y="4349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Componentes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25" y="504400"/>
            <a:ext cx="7587753" cy="44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>
            <a:spLocks noGrp="1"/>
          </p:cNvSpPr>
          <p:nvPr>
            <p:ph type="title"/>
          </p:nvPr>
        </p:nvSpPr>
        <p:spPr>
          <a:xfrm>
            <a:off x="453150" y="554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17" name="Google Shape;517;p47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5690858" y="432326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Clases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09500"/>
            <a:ext cx="8991601" cy="421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>
            <a:spLocks noGrp="1"/>
          </p:cNvSpPr>
          <p:nvPr>
            <p:ph type="title"/>
          </p:nvPr>
        </p:nvSpPr>
        <p:spPr>
          <a:xfrm>
            <a:off x="453150" y="33620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casos de uso</a:t>
            </a:r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26" name="Google Shape;526;p48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0" y="482545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50" y="799450"/>
            <a:ext cx="5896850" cy="4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>
            <a:spLocks noGrp="1"/>
          </p:cNvSpPr>
          <p:nvPr>
            <p:ph type="title"/>
          </p:nvPr>
        </p:nvSpPr>
        <p:spPr>
          <a:xfrm>
            <a:off x="453150" y="41587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base de datos</a:t>
            </a:r>
            <a:endParaRPr/>
          </a:p>
        </p:txBody>
      </p:sp>
      <p:sp>
        <p:nvSpPr>
          <p:cNvPr id="534" name="Google Shape;534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35" name="Google Shape;535;p49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1747450"/>
            <a:ext cx="5422000" cy="27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550" y="2035749"/>
            <a:ext cx="2289300" cy="21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/>
          <p:nvPr/>
        </p:nvSpPr>
        <p:spPr>
          <a:xfrm>
            <a:off x="197750" y="1687700"/>
            <a:ext cx="5579100" cy="2984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49"/>
          <p:cNvSpPr/>
          <p:nvPr/>
        </p:nvSpPr>
        <p:spPr>
          <a:xfrm>
            <a:off x="6100175" y="1673000"/>
            <a:ext cx="2837400" cy="299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1803800" y="1290775"/>
            <a:ext cx="2367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Base de datos local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6100175" y="1290775"/>
            <a:ext cx="2837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 de datos en la Nube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detalle: Reporte Final TT1, pag.47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>
            <a:spLocks noGrp="1"/>
          </p:cNvSpPr>
          <p:nvPr>
            <p:ph type="title"/>
          </p:nvPr>
        </p:nvSpPr>
        <p:spPr>
          <a:xfrm>
            <a:off x="453150" y="4601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archivos</a:t>
            </a:r>
            <a:endParaRPr/>
          </a:p>
        </p:txBody>
      </p:sp>
      <p:sp>
        <p:nvSpPr>
          <p:cNvPr id="548" name="Google Shape;54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49" name="Google Shape;549;p50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50" y="1049675"/>
            <a:ext cx="7275303" cy="39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pag.49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 y de secuencia</a:t>
            </a:r>
            <a:endParaRPr sz="2700"/>
          </a:p>
        </p:txBody>
      </p:sp>
      <p:grpSp>
        <p:nvGrpSpPr>
          <p:cNvPr id="557" name="Google Shape;557;p51"/>
          <p:cNvGrpSpPr/>
          <p:nvPr/>
        </p:nvGrpSpPr>
        <p:grpSpPr>
          <a:xfrm>
            <a:off x="731220" y="2226388"/>
            <a:ext cx="3394025" cy="2253625"/>
            <a:chOff x="2488360" y="951711"/>
            <a:chExt cx="2053500" cy="2253625"/>
          </a:xfrm>
        </p:grpSpPr>
        <p:sp>
          <p:nvSpPr>
            <p:cNvPr id="558" name="Google Shape;558;p51"/>
            <p:cNvSpPr txBox="1"/>
            <p:nvPr/>
          </p:nvSpPr>
          <p:spPr>
            <a:xfrm flipH="1">
              <a:off x="2488361" y="1259236"/>
              <a:ext cx="20535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Diagramas de actividad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9" name="Google Shape;559;p51"/>
            <p:cNvSpPr txBox="1"/>
            <p:nvPr/>
          </p:nvSpPr>
          <p:spPr>
            <a:xfrm flipH="1">
              <a:off x="2488360" y="1543036"/>
              <a:ext cx="20535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Inicio y Actualización de Usuarios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Actualización y Eliminación de Bitácoras de Campo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Registro, Actualización y Eliminación de Muestreos.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Identificación de Aves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Exportación de Bitácoras de Campo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51"/>
            <p:cNvSpPr txBox="1"/>
            <p:nvPr/>
          </p:nvSpPr>
          <p:spPr>
            <a:xfrm flipH="1">
              <a:off x="3371864" y="951711"/>
              <a:ext cx="286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62" name="Google Shape;562;p51"/>
          <p:cNvSpPr txBox="1"/>
          <p:nvPr/>
        </p:nvSpPr>
        <p:spPr>
          <a:xfrm flipH="1">
            <a:off x="55752" y="55400"/>
            <a:ext cx="3932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63" name="Google Shape;563;p51"/>
          <p:cNvGrpSpPr/>
          <p:nvPr/>
        </p:nvGrpSpPr>
        <p:grpSpPr>
          <a:xfrm>
            <a:off x="6166338" y="1281914"/>
            <a:ext cx="863752" cy="780718"/>
            <a:chOff x="3591275" y="5350875"/>
            <a:chExt cx="477475" cy="426925"/>
          </a:xfrm>
        </p:grpSpPr>
        <p:sp>
          <p:nvSpPr>
            <p:cNvPr id="564" name="Google Shape;564;p51"/>
            <p:cNvSpPr/>
            <p:nvPr/>
          </p:nvSpPr>
          <p:spPr>
            <a:xfrm>
              <a:off x="3591275" y="5350875"/>
              <a:ext cx="477475" cy="426925"/>
            </a:xfrm>
            <a:custGeom>
              <a:avLst/>
              <a:gdLst/>
              <a:ahLst/>
              <a:cxnLst/>
              <a:rect l="l" t="t" r="r" b="b"/>
              <a:pathLst>
                <a:path w="19099" h="17077" extrusionOk="0">
                  <a:moveTo>
                    <a:pt x="17969" y="1931"/>
                  </a:moveTo>
                  <a:lnTo>
                    <a:pt x="17969" y="1931"/>
                  </a:lnTo>
                  <a:cubicBezTo>
                    <a:pt x="17456" y="2445"/>
                    <a:pt x="17045" y="2855"/>
                    <a:pt x="16614" y="3328"/>
                  </a:cubicBezTo>
                  <a:cubicBezTo>
                    <a:pt x="16429" y="3246"/>
                    <a:pt x="16203" y="3143"/>
                    <a:pt x="15998" y="3040"/>
                  </a:cubicBezTo>
                  <a:cubicBezTo>
                    <a:pt x="16115" y="2454"/>
                    <a:pt x="16381" y="2072"/>
                    <a:pt x="16991" y="2072"/>
                  </a:cubicBezTo>
                  <a:cubicBezTo>
                    <a:pt x="17022" y="2072"/>
                    <a:pt x="17053" y="2073"/>
                    <a:pt x="17086" y="2075"/>
                  </a:cubicBezTo>
                  <a:cubicBezTo>
                    <a:pt x="17333" y="2075"/>
                    <a:pt x="17600" y="1993"/>
                    <a:pt x="17969" y="1931"/>
                  </a:cubicBezTo>
                  <a:close/>
                  <a:moveTo>
                    <a:pt x="11714" y="536"/>
                  </a:moveTo>
                  <a:cubicBezTo>
                    <a:pt x="12590" y="536"/>
                    <a:pt x="13439" y="728"/>
                    <a:pt x="14273" y="1110"/>
                  </a:cubicBezTo>
                  <a:cubicBezTo>
                    <a:pt x="14047" y="1562"/>
                    <a:pt x="13698" y="1644"/>
                    <a:pt x="13349" y="1705"/>
                  </a:cubicBezTo>
                  <a:cubicBezTo>
                    <a:pt x="13102" y="1767"/>
                    <a:pt x="12815" y="1788"/>
                    <a:pt x="12568" y="1829"/>
                  </a:cubicBezTo>
                  <a:cubicBezTo>
                    <a:pt x="11685" y="2013"/>
                    <a:pt x="10843" y="2917"/>
                    <a:pt x="10946" y="3944"/>
                  </a:cubicBezTo>
                  <a:cubicBezTo>
                    <a:pt x="10966" y="4252"/>
                    <a:pt x="10966" y="4539"/>
                    <a:pt x="10946" y="4806"/>
                  </a:cubicBezTo>
                  <a:cubicBezTo>
                    <a:pt x="10925" y="5012"/>
                    <a:pt x="10864" y="5217"/>
                    <a:pt x="10782" y="5566"/>
                  </a:cubicBezTo>
                  <a:cubicBezTo>
                    <a:pt x="9782" y="4089"/>
                    <a:pt x="8489" y="3685"/>
                    <a:pt x="7077" y="3685"/>
                  </a:cubicBezTo>
                  <a:cubicBezTo>
                    <a:pt x="6546" y="3685"/>
                    <a:pt x="5998" y="3742"/>
                    <a:pt x="5442" y="3821"/>
                  </a:cubicBezTo>
                  <a:cubicBezTo>
                    <a:pt x="5442" y="3738"/>
                    <a:pt x="5442" y="3677"/>
                    <a:pt x="5483" y="3656"/>
                  </a:cubicBezTo>
                  <a:cubicBezTo>
                    <a:pt x="7044" y="1972"/>
                    <a:pt x="8872" y="740"/>
                    <a:pt x="11233" y="555"/>
                  </a:cubicBezTo>
                  <a:cubicBezTo>
                    <a:pt x="11394" y="543"/>
                    <a:pt x="11555" y="536"/>
                    <a:pt x="11714" y="536"/>
                  </a:cubicBezTo>
                  <a:close/>
                  <a:moveTo>
                    <a:pt x="11661" y="0"/>
                  </a:moveTo>
                  <a:cubicBezTo>
                    <a:pt x="11628" y="0"/>
                    <a:pt x="11595" y="0"/>
                    <a:pt x="11562" y="1"/>
                  </a:cubicBezTo>
                  <a:cubicBezTo>
                    <a:pt x="10001" y="42"/>
                    <a:pt x="8584" y="576"/>
                    <a:pt x="7290" y="1418"/>
                  </a:cubicBezTo>
                  <a:cubicBezTo>
                    <a:pt x="6264" y="2096"/>
                    <a:pt x="5401" y="2917"/>
                    <a:pt x="4600" y="3841"/>
                  </a:cubicBezTo>
                  <a:cubicBezTo>
                    <a:pt x="4456" y="3985"/>
                    <a:pt x="4313" y="4170"/>
                    <a:pt x="4148" y="4252"/>
                  </a:cubicBezTo>
                  <a:cubicBezTo>
                    <a:pt x="2547" y="5012"/>
                    <a:pt x="1397" y="6244"/>
                    <a:pt x="267" y="7538"/>
                  </a:cubicBezTo>
                  <a:cubicBezTo>
                    <a:pt x="185" y="7661"/>
                    <a:pt x="82" y="7764"/>
                    <a:pt x="41" y="7887"/>
                  </a:cubicBezTo>
                  <a:cubicBezTo>
                    <a:pt x="0" y="7989"/>
                    <a:pt x="0" y="8174"/>
                    <a:pt x="82" y="8215"/>
                  </a:cubicBezTo>
                  <a:cubicBezTo>
                    <a:pt x="108" y="8235"/>
                    <a:pt x="141" y="8242"/>
                    <a:pt x="176" y="8242"/>
                  </a:cubicBezTo>
                  <a:cubicBezTo>
                    <a:pt x="251" y="8242"/>
                    <a:pt x="341" y="8209"/>
                    <a:pt x="411" y="8195"/>
                  </a:cubicBezTo>
                  <a:cubicBezTo>
                    <a:pt x="472" y="8174"/>
                    <a:pt x="514" y="8072"/>
                    <a:pt x="575" y="8010"/>
                  </a:cubicBezTo>
                  <a:cubicBezTo>
                    <a:pt x="1294" y="7291"/>
                    <a:pt x="1992" y="6552"/>
                    <a:pt x="2731" y="5833"/>
                  </a:cubicBezTo>
                  <a:cubicBezTo>
                    <a:pt x="3962" y="4641"/>
                    <a:pt x="5499" y="4205"/>
                    <a:pt x="7140" y="4205"/>
                  </a:cubicBezTo>
                  <a:cubicBezTo>
                    <a:pt x="7251" y="4205"/>
                    <a:pt x="7363" y="4207"/>
                    <a:pt x="7475" y="4211"/>
                  </a:cubicBezTo>
                  <a:cubicBezTo>
                    <a:pt x="9015" y="4272"/>
                    <a:pt x="10104" y="5032"/>
                    <a:pt x="10535" y="6367"/>
                  </a:cubicBezTo>
                  <a:cubicBezTo>
                    <a:pt x="10884" y="7476"/>
                    <a:pt x="10864" y="8585"/>
                    <a:pt x="10350" y="9653"/>
                  </a:cubicBezTo>
                  <a:cubicBezTo>
                    <a:pt x="9940" y="10536"/>
                    <a:pt x="9344" y="11255"/>
                    <a:pt x="8625" y="11871"/>
                  </a:cubicBezTo>
                  <a:cubicBezTo>
                    <a:pt x="8071" y="12323"/>
                    <a:pt x="7475" y="12733"/>
                    <a:pt x="6921" y="13185"/>
                  </a:cubicBezTo>
                  <a:cubicBezTo>
                    <a:pt x="6757" y="13308"/>
                    <a:pt x="6613" y="13431"/>
                    <a:pt x="6757" y="13637"/>
                  </a:cubicBezTo>
                  <a:cubicBezTo>
                    <a:pt x="6806" y="13720"/>
                    <a:pt x="6866" y="13749"/>
                    <a:pt x="6928" y="13749"/>
                  </a:cubicBezTo>
                  <a:cubicBezTo>
                    <a:pt x="7019" y="13749"/>
                    <a:pt x="7114" y="13686"/>
                    <a:pt x="7188" y="13637"/>
                  </a:cubicBezTo>
                  <a:cubicBezTo>
                    <a:pt x="8420" y="12815"/>
                    <a:pt x="9590" y="11891"/>
                    <a:pt x="10412" y="10639"/>
                  </a:cubicBezTo>
                  <a:cubicBezTo>
                    <a:pt x="11131" y="9530"/>
                    <a:pt x="11459" y="8359"/>
                    <a:pt x="11192" y="7024"/>
                  </a:cubicBezTo>
                  <a:cubicBezTo>
                    <a:pt x="11192" y="6963"/>
                    <a:pt x="11233" y="6901"/>
                    <a:pt x="11233" y="6757"/>
                  </a:cubicBezTo>
                  <a:cubicBezTo>
                    <a:pt x="12096" y="7209"/>
                    <a:pt x="12774" y="7764"/>
                    <a:pt x="13143" y="8647"/>
                  </a:cubicBezTo>
                  <a:cubicBezTo>
                    <a:pt x="14232" y="11029"/>
                    <a:pt x="13533" y="13822"/>
                    <a:pt x="11480" y="15465"/>
                  </a:cubicBezTo>
                  <a:cubicBezTo>
                    <a:pt x="11336" y="15588"/>
                    <a:pt x="11172" y="15690"/>
                    <a:pt x="11049" y="15834"/>
                  </a:cubicBezTo>
                  <a:cubicBezTo>
                    <a:pt x="10987" y="15896"/>
                    <a:pt x="10966" y="16060"/>
                    <a:pt x="11028" y="16142"/>
                  </a:cubicBezTo>
                  <a:cubicBezTo>
                    <a:pt x="11058" y="16187"/>
                    <a:pt x="11162" y="16220"/>
                    <a:pt x="11249" y="16220"/>
                  </a:cubicBezTo>
                  <a:cubicBezTo>
                    <a:pt x="11282" y="16220"/>
                    <a:pt x="11313" y="16215"/>
                    <a:pt x="11336" y="16204"/>
                  </a:cubicBezTo>
                  <a:cubicBezTo>
                    <a:pt x="11500" y="16142"/>
                    <a:pt x="11685" y="15998"/>
                    <a:pt x="11849" y="15875"/>
                  </a:cubicBezTo>
                  <a:cubicBezTo>
                    <a:pt x="13698" y="14356"/>
                    <a:pt x="14416" y="12364"/>
                    <a:pt x="14108" y="10022"/>
                  </a:cubicBezTo>
                  <a:cubicBezTo>
                    <a:pt x="13903" y="8359"/>
                    <a:pt x="13041" y="7065"/>
                    <a:pt x="11500" y="6305"/>
                  </a:cubicBezTo>
                  <a:cubicBezTo>
                    <a:pt x="11377" y="6244"/>
                    <a:pt x="11274" y="6141"/>
                    <a:pt x="11172" y="6100"/>
                  </a:cubicBezTo>
                  <a:cubicBezTo>
                    <a:pt x="11274" y="5710"/>
                    <a:pt x="11398" y="5381"/>
                    <a:pt x="11439" y="5032"/>
                  </a:cubicBezTo>
                  <a:cubicBezTo>
                    <a:pt x="11480" y="4683"/>
                    <a:pt x="11439" y="4293"/>
                    <a:pt x="11439" y="3944"/>
                  </a:cubicBezTo>
                  <a:cubicBezTo>
                    <a:pt x="11439" y="3143"/>
                    <a:pt x="11973" y="2506"/>
                    <a:pt x="12794" y="2342"/>
                  </a:cubicBezTo>
                  <a:cubicBezTo>
                    <a:pt x="13184" y="2301"/>
                    <a:pt x="13554" y="2260"/>
                    <a:pt x="13924" y="2116"/>
                  </a:cubicBezTo>
                  <a:cubicBezTo>
                    <a:pt x="14273" y="1952"/>
                    <a:pt x="14581" y="1685"/>
                    <a:pt x="14950" y="1418"/>
                  </a:cubicBezTo>
                  <a:cubicBezTo>
                    <a:pt x="15135" y="1541"/>
                    <a:pt x="15361" y="1685"/>
                    <a:pt x="15587" y="1829"/>
                  </a:cubicBezTo>
                  <a:cubicBezTo>
                    <a:pt x="15669" y="1890"/>
                    <a:pt x="15710" y="1952"/>
                    <a:pt x="15813" y="2034"/>
                  </a:cubicBezTo>
                  <a:cubicBezTo>
                    <a:pt x="15669" y="2321"/>
                    <a:pt x="15505" y="2630"/>
                    <a:pt x="15361" y="2917"/>
                  </a:cubicBezTo>
                  <a:cubicBezTo>
                    <a:pt x="15258" y="3143"/>
                    <a:pt x="15299" y="3328"/>
                    <a:pt x="15546" y="3430"/>
                  </a:cubicBezTo>
                  <a:cubicBezTo>
                    <a:pt x="15792" y="3554"/>
                    <a:pt x="16059" y="3677"/>
                    <a:pt x="16326" y="3821"/>
                  </a:cubicBezTo>
                  <a:cubicBezTo>
                    <a:pt x="15710" y="5381"/>
                    <a:pt x="15916" y="6901"/>
                    <a:pt x="16326" y="8482"/>
                  </a:cubicBezTo>
                  <a:cubicBezTo>
                    <a:pt x="16573" y="9509"/>
                    <a:pt x="16675" y="10556"/>
                    <a:pt x="16614" y="11604"/>
                  </a:cubicBezTo>
                  <a:cubicBezTo>
                    <a:pt x="16511" y="13452"/>
                    <a:pt x="15895" y="15095"/>
                    <a:pt x="14519" y="16389"/>
                  </a:cubicBezTo>
                  <a:cubicBezTo>
                    <a:pt x="14416" y="16491"/>
                    <a:pt x="14252" y="16574"/>
                    <a:pt x="14211" y="16697"/>
                  </a:cubicBezTo>
                  <a:cubicBezTo>
                    <a:pt x="14149" y="16799"/>
                    <a:pt x="14149" y="16943"/>
                    <a:pt x="14211" y="17046"/>
                  </a:cubicBezTo>
                  <a:cubicBezTo>
                    <a:pt x="14211" y="17066"/>
                    <a:pt x="14262" y="17077"/>
                    <a:pt x="14327" y="17077"/>
                  </a:cubicBezTo>
                  <a:cubicBezTo>
                    <a:pt x="14391" y="17077"/>
                    <a:pt x="14468" y="17066"/>
                    <a:pt x="14519" y="17046"/>
                  </a:cubicBezTo>
                  <a:cubicBezTo>
                    <a:pt x="14622" y="17005"/>
                    <a:pt x="14683" y="16902"/>
                    <a:pt x="14786" y="16820"/>
                  </a:cubicBezTo>
                  <a:cubicBezTo>
                    <a:pt x="15792" y="15875"/>
                    <a:pt x="16511" y="14746"/>
                    <a:pt x="16840" y="13390"/>
                  </a:cubicBezTo>
                  <a:cubicBezTo>
                    <a:pt x="17291" y="11645"/>
                    <a:pt x="17127" y="9899"/>
                    <a:pt x="16799" y="8154"/>
                  </a:cubicBezTo>
                  <a:cubicBezTo>
                    <a:pt x="16675" y="7373"/>
                    <a:pt x="16532" y="6614"/>
                    <a:pt x="16511" y="5833"/>
                  </a:cubicBezTo>
                  <a:cubicBezTo>
                    <a:pt x="16491" y="4827"/>
                    <a:pt x="16778" y="3944"/>
                    <a:pt x="17558" y="3246"/>
                  </a:cubicBezTo>
                  <a:cubicBezTo>
                    <a:pt x="18051" y="2814"/>
                    <a:pt x="18524" y="2321"/>
                    <a:pt x="18955" y="1829"/>
                  </a:cubicBezTo>
                  <a:cubicBezTo>
                    <a:pt x="19058" y="1746"/>
                    <a:pt x="19058" y="1582"/>
                    <a:pt x="19099" y="1418"/>
                  </a:cubicBezTo>
                  <a:cubicBezTo>
                    <a:pt x="18968" y="1380"/>
                    <a:pt x="18820" y="1292"/>
                    <a:pt x="18701" y="1292"/>
                  </a:cubicBezTo>
                  <a:cubicBezTo>
                    <a:pt x="18690" y="1292"/>
                    <a:pt x="18678" y="1293"/>
                    <a:pt x="18667" y="1295"/>
                  </a:cubicBezTo>
                  <a:cubicBezTo>
                    <a:pt x="18113" y="1377"/>
                    <a:pt x="17538" y="1479"/>
                    <a:pt x="16983" y="1582"/>
                  </a:cubicBezTo>
                  <a:cubicBezTo>
                    <a:pt x="16882" y="1598"/>
                    <a:pt x="16785" y="1607"/>
                    <a:pt x="16690" y="1607"/>
                  </a:cubicBezTo>
                  <a:cubicBezTo>
                    <a:pt x="16420" y="1607"/>
                    <a:pt x="16169" y="1533"/>
                    <a:pt x="15895" y="1336"/>
                  </a:cubicBezTo>
                  <a:cubicBezTo>
                    <a:pt x="14608" y="471"/>
                    <a:pt x="13203" y="0"/>
                    <a:pt x="1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3670325" y="5468975"/>
              <a:ext cx="81650" cy="37875"/>
            </a:xfrm>
            <a:custGeom>
              <a:avLst/>
              <a:gdLst/>
              <a:ahLst/>
              <a:cxnLst/>
              <a:rect l="l" t="t" r="r" b="b"/>
              <a:pathLst>
                <a:path w="3266" h="1515" extrusionOk="0">
                  <a:moveTo>
                    <a:pt x="2999" y="0"/>
                  </a:moveTo>
                  <a:cubicBezTo>
                    <a:pt x="1952" y="164"/>
                    <a:pt x="1089" y="452"/>
                    <a:pt x="309" y="1006"/>
                  </a:cubicBezTo>
                  <a:cubicBezTo>
                    <a:pt x="124" y="1130"/>
                    <a:pt x="1" y="1315"/>
                    <a:pt x="186" y="1479"/>
                  </a:cubicBezTo>
                  <a:cubicBezTo>
                    <a:pt x="202" y="1503"/>
                    <a:pt x="253" y="1515"/>
                    <a:pt x="316" y="1515"/>
                  </a:cubicBezTo>
                  <a:cubicBezTo>
                    <a:pt x="412" y="1515"/>
                    <a:pt x="534" y="1487"/>
                    <a:pt x="596" y="1438"/>
                  </a:cubicBezTo>
                  <a:cubicBezTo>
                    <a:pt x="1192" y="1027"/>
                    <a:pt x="1828" y="781"/>
                    <a:pt x="2486" y="637"/>
                  </a:cubicBezTo>
                  <a:cubicBezTo>
                    <a:pt x="2670" y="596"/>
                    <a:pt x="2835" y="596"/>
                    <a:pt x="2978" y="555"/>
                  </a:cubicBezTo>
                  <a:cubicBezTo>
                    <a:pt x="3081" y="493"/>
                    <a:pt x="3266" y="349"/>
                    <a:pt x="3245" y="267"/>
                  </a:cubicBezTo>
                  <a:cubicBezTo>
                    <a:pt x="3204" y="144"/>
                    <a:pt x="3061" y="62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3891100" y="5415050"/>
              <a:ext cx="38525" cy="37525"/>
            </a:xfrm>
            <a:custGeom>
              <a:avLst/>
              <a:gdLst/>
              <a:ahLst/>
              <a:cxnLst/>
              <a:rect l="l" t="t" r="r" b="b"/>
              <a:pathLst>
                <a:path w="1541" h="1501" extrusionOk="0">
                  <a:moveTo>
                    <a:pt x="801" y="596"/>
                  </a:moveTo>
                  <a:cubicBezTo>
                    <a:pt x="883" y="596"/>
                    <a:pt x="945" y="699"/>
                    <a:pt x="1048" y="781"/>
                  </a:cubicBezTo>
                  <a:cubicBezTo>
                    <a:pt x="924" y="884"/>
                    <a:pt x="842" y="966"/>
                    <a:pt x="801" y="966"/>
                  </a:cubicBezTo>
                  <a:cubicBezTo>
                    <a:pt x="719" y="966"/>
                    <a:pt x="616" y="843"/>
                    <a:pt x="616" y="781"/>
                  </a:cubicBezTo>
                  <a:cubicBezTo>
                    <a:pt x="616" y="699"/>
                    <a:pt x="719" y="596"/>
                    <a:pt x="801" y="596"/>
                  </a:cubicBezTo>
                  <a:close/>
                  <a:moveTo>
                    <a:pt x="739" y="1"/>
                  </a:moveTo>
                  <a:cubicBezTo>
                    <a:pt x="370" y="42"/>
                    <a:pt x="0" y="391"/>
                    <a:pt x="21" y="781"/>
                  </a:cubicBezTo>
                  <a:cubicBezTo>
                    <a:pt x="62" y="1192"/>
                    <a:pt x="390" y="1500"/>
                    <a:pt x="801" y="1500"/>
                  </a:cubicBezTo>
                  <a:cubicBezTo>
                    <a:pt x="1232" y="1500"/>
                    <a:pt x="1540" y="1171"/>
                    <a:pt x="1520" y="761"/>
                  </a:cubicBezTo>
                  <a:cubicBezTo>
                    <a:pt x="1499" y="350"/>
                    <a:pt x="1150" y="2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3764875" y="5467575"/>
              <a:ext cx="22525" cy="13000"/>
            </a:xfrm>
            <a:custGeom>
              <a:avLst/>
              <a:gdLst/>
              <a:ahLst/>
              <a:cxnLst/>
              <a:rect l="l" t="t" r="r" b="b"/>
              <a:pathLst>
                <a:path w="901" h="520" extrusionOk="0">
                  <a:moveTo>
                    <a:pt x="215" y="1"/>
                  </a:moveTo>
                  <a:cubicBezTo>
                    <a:pt x="71" y="1"/>
                    <a:pt x="1" y="130"/>
                    <a:pt x="18" y="303"/>
                  </a:cubicBezTo>
                  <a:cubicBezTo>
                    <a:pt x="62" y="481"/>
                    <a:pt x="182" y="519"/>
                    <a:pt x="307" y="519"/>
                  </a:cubicBezTo>
                  <a:cubicBezTo>
                    <a:pt x="355" y="519"/>
                    <a:pt x="404" y="514"/>
                    <a:pt x="449" y="508"/>
                  </a:cubicBezTo>
                  <a:cubicBezTo>
                    <a:pt x="593" y="487"/>
                    <a:pt x="654" y="385"/>
                    <a:pt x="901" y="220"/>
                  </a:cubicBezTo>
                  <a:cubicBezTo>
                    <a:pt x="613" y="118"/>
                    <a:pt x="449" y="36"/>
                    <a:pt x="305" y="15"/>
                  </a:cubicBezTo>
                  <a:cubicBezTo>
                    <a:pt x="273" y="5"/>
                    <a:pt x="243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51"/>
          <p:cNvGrpSpPr/>
          <p:nvPr/>
        </p:nvGrpSpPr>
        <p:grpSpPr>
          <a:xfrm>
            <a:off x="1996352" y="1275847"/>
            <a:ext cx="863765" cy="792855"/>
            <a:chOff x="1233225" y="5344375"/>
            <a:chExt cx="485725" cy="445850"/>
          </a:xfrm>
        </p:grpSpPr>
        <p:sp>
          <p:nvSpPr>
            <p:cNvPr id="569" name="Google Shape;569;p51"/>
            <p:cNvSpPr/>
            <p:nvPr/>
          </p:nvSpPr>
          <p:spPr>
            <a:xfrm>
              <a:off x="1233225" y="5344375"/>
              <a:ext cx="485725" cy="445850"/>
            </a:xfrm>
            <a:custGeom>
              <a:avLst/>
              <a:gdLst/>
              <a:ahLst/>
              <a:cxnLst/>
              <a:rect l="l" t="t" r="r" b="b"/>
              <a:pathLst>
                <a:path w="19429" h="17834" extrusionOk="0">
                  <a:moveTo>
                    <a:pt x="11300" y="577"/>
                  </a:moveTo>
                  <a:cubicBezTo>
                    <a:pt x="11941" y="577"/>
                    <a:pt x="12576" y="697"/>
                    <a:pt x="13205" y="918"/>
                  </a:cubicBezTo>
                  <a:cubicBezTo>
                    <a:pt x="14191" y="1267"/>
                    <a:pt x="14848" y="1965"/>
                    <a:pt x="15238" y="2931"/>
                  </a:cubicBezTo>
                  <a:cubicBezTo>
                    <a:pt x="15320" y="3115"/>
                    <a:pt x="15341" y="3321"/>
                    <a:pt x="15402" y="3506"/>
                  </a:cubicBezTo>
                  <a:cubicBezTo>
                    <a:pt x="15242" y="3568"/>
                    <a:pt x="15092" y="3593"/>
                    <a:pt x="14950" y="3593"/>
                  </a:cubicBezTo>
                  <a:cubicBezTo>
                    <a:pt x="14673" y="3593"/>
                    <a:pt x="14429" y="3498"/>
                    <a:pt x="14211" y="3403"/>
                  </a:cubicBezTo>
                  <a:cubicBezTo>
                    <a:pt x="13575" y="3136"/>
                    <a:pt x="12938" y="2807"/>
                    <a:pt x="12281" y="2479"/>
                  </a:cubicBezTo>
                  <a:cubicBezTo>
                    <a:pt x="11829" y="2273"/>
                    <a:pt x="11418" y="1986"/>
                    <a:pt x="10987" y="1781"/>
                  </a:cubicBezTo>
                  <a:cubicBezTo>
                    <a:pt x="10371" y="1492"/>
                    <a:pt x="9755" y="1347"/>
                    <a:pt x="9088" y="1347"/>
                  </a:cubicBezTo>
                  <a:cubicBezTo>
                    <a:pt x="9044" y="1347"/>
                    <a:pt x="8999" y="1348"/>
                    <a:pt x="8954" y="1349"/>
                  </a:cubicBezTo>
                  <a:cubicBezTo>
                    <a:pt x="8913" y="1308"/>
                    <a:pt x="8913" y="1247"/>
                    <a:pt x="8892" y="1206"/>
                  </a:cubicBezTo>
                  <a:cubicBezTo>
                    <a:pt x="9159" y="1062"/>
                    <a:pt x="9385" y="939"/>
                    <a:pt x="9632" y="856"/>
                  </a:cubicBezTo>
                  <a:cubicBezTo>
                    <a:pt x="10192" y="666"/>
                    <a:pt x="10749" y="577"/>
                    <a:pt x="11300" y="577"/>
                  </a:cubicBezTo>
                  <a:close/>
                  <a:moveTo>
                    <a:pt x="15977" y="3875"/>
                  </a:moveTo>
                  <a:cubicBezTo>
                    <a:pt x="17025" y="4019"/>
                    <a:pt x="17990" y="4450"/>
                    <a:pt x="18626" y="5559"/>
                  </a:cubicBezTo>
                  <a:lnTo>
                    <a:pt x="18175" y="5559"/>
                  </a:lnTo>
                  <a:cubicBezTo>
                    <a:pt x="18132" y="5557"/>
                    <a:pt x="18089" y="5557"/>
                    <a:pt x="18046" y="5557"/>
                  </a:cubicBezTo>
                  <a:cubicBezTo>
                    <a:pt x="17582" y="5557"/>
                    <a:pt x="17151" y="5659"/>
                    <a:pt x="16737" y="5847"/>
                  </a:cubicBezTo>
                  <a:cubicBezTo>
                    <a:pt x="16425" y="5960"/>
                    <a:pt x="16123" y="6054"/>
                    <a:pt x="15804" y="6054"/>
                  </a:cubicBezTo>
                  <a:cubicBezTo>
                    <a:pt x="15661" y="6054"/>
                    <a:pt x="15514" y="6035"/>
                    <a:pt x="15361" y="5990"/>
                  </a:cubicBezTo>
                  <a:cubicBezTo>
                    <a:pt x="15135" y="5621"/>
                    <a:pt x="15300" y="5272"/>
                    <a:pt x="15443" y="4943"/>
                  </a:cubicBezTo>
                  <a:cubicBezTo>
                    <a:pt x="15608" y="4615"/>
                    <a:pt x="15772" y="4245"/>
                    <a:pt x="15977" y="3875"/>
                  </a:cubicBezTo>
                  <a:close/>
                  <a:moveTo>
                    <a:pt x="17579" y="6155"/>
                  </a:moveTo>
                  <a:cubicBezTo>
                    <a:pt x="17415" y="6853"/>
                    <a:pt x="16881" y="7284"/>
                    <a:pt x="15834" y="7510"/>
                  </a:cubicBezTo>
                  <a:cubicBezTo>
                    <a:pt x="15731" y="7223"/>
                    <a:pt x="15628" y="6956"/>
                    <a:pt x="15567" y="6689"/>
                  </a:cubicBezTo>
                  <a:cubicBezTo>
                    <a:pt x="16285" y="6483"/>
                    <a:pt x="16942" y="6319"/>
                    <a:pt x="17579" y="6155"/>
                  </a:cubicBezTo>
                  <a:close/>
                  <a:moveTo>
                    <a:pt x="9262" y="5785"/>
                  </a:moveTo>
                  <a:cubicBezTo>
                    <a:pt x="10371" y="6894"/>
                    <a:pt x="11747" y="6956"/>
                    <a:pt x="13102" y="6976"/>
                  </a:cubicBezTo>
                  <a:cubicBezTo>
                    <a:pt x="13225" y="7592"/>
                    <a:pt x="13000" y="8044"/>
                    <a:pt x="12445" y="8352"/>
                  </a:cubicBezTo>
                  <a:cubicBezTo>
                    <a:pt x="11767" y="8722"/>
                    <a:pt x="11090" y="9071"/>
                    <a:pt x="10371" y="9441"/>
                  </a:cubicBezTo>
                  <a:cubicBezTo>
                    <a:pt x="10330" y="9317"/>
                    <a:pt x="10289" y="9153"/>
                    <a:pt x="10248" y="9009"/>
                  </a:cubicBezTo>
                  <a:cubicBezTo>
                    <a:pt x="10186" y="8496"/>
                    <a:pt x="9981" y="8024"/>
                    <a:pt x="9591" y="7715"/>
                  </a:cubicBezTo>
                  <a:cubicBezTo>
                    <a:pt x="9180" y="7387"/>
                    <a:pt x="9098" y="6976"/>
                    <a:pt x="9139" y="6504"/>
                  </a:cubicBezTo>
                  <a:lnTo>
                    <a:pt x="9139" y="5888"/>
                  </a:lnTo>
                  <a:cubicBezTo>
                    <a:pt x="9180" y="5847"/>
                    <a:pt x="9200" y="5826"/>
                    <a:pt x="9262" y="5785"/>
                  </a:cubicBezTo>
                  <a:close/>
                  <a:moveTo>
                    <a:pt x="9067" y="1869"/>
                  </a:moveTo>
                  <a:cubicBezTo>
                    <a:pt x="9648" y="1869"/>
                    <a:pt x="10199" y="2010"/>
                    <a:pt x="10720" y="2253"/>
                  </a:cubicBezTo>
                  <a:cubicBezTo>
                    <a:pt x="11110" y="2417"/>
                    <a:pt x="11521" y="2664"/>
                    <a:pt x="11911" y="2890"/>
                  </a:cubicBezTo>
                  <a:cubicBezTo>
                    <a:pt x="12938" y="3485"/>
                    <a:pt x="13965" y="4101"/>
                    <a:pt x="15217" y="4122"/>
                  </a:cubicBezTo>
                  <a:cubicBezTo>
                    <a:pt x="15074" y="4348"/>
                    <a:pt x="14971" y="4512"/>
                    <a:pt x="14909" y="4697"/>
                  </a:cubicBezTo>
                  <a:cubicBezTo>
                    <a:pt x="14642" y="5210"/>
                    <a:pt x="14560" y="5723"/>
                    <a:pt x="14827" y="6278"/>
                  </a:cubicBezTo>
                  <a:cubicBezTo>
                    <a:pt x="15156" y="6976"/>
                    <a:pt x="15217" y="7736"/>
                    <a:pt x="14827" y="8455"/>
                  </a:cubicBezTo>
                  <a:cubicBezTo>
                    <a:pt x="14499" y="9112"/>
                    <a:pt x="14129" y="9769"/>
                    <a:pt x="13636" y="10303"/>
                  </a:cubicBezTo>
                  <a:cubicBezTo>
                    <a:pt x="11870" y="12357"/>
                    <a:pt x="9591" y="13671"/>
                    <a:pt x="7024" y="14472"/>
                  </a:cubicBezTo>
                  <a:cubicBezTo>
                    <a:pt x="7017" y="14479"/>
                    <a:pt x="7005" y="14481"/>
                    <a:pt x="6989" y="14481"/>
                  </a:cubicBezTo>
                  <a:cubicBezTo>
                    <a:pt x="6957" y="14481"/>
                    <a:pt x="6907" y="14472"/>
                    <a:pt x="6839" y="14472"/>
                  </a:cubicBezTo>
                  <a:cubicBezTo>
                    <a:pt x="7003" y="14349"/>
                    <a:pt x="7106" y="14246"/>
                    <a:pt x="7208" y="14143"/>
                  </a:cubicBezTo>
                  <a:cubicBezTo>
                    <a:pt x="7845" y="13507"/>
                    <a:pt x="8543" y="12932"/>
                    <a:pt x="9118" y="12233"/>
                  </a:cubicBezTo>
                  <a:cubicBezTo>
                    <a:pt x="9508" y="11782"/>
                    <a:pt x="9734" y="11186"/>
                    <a:pt x="10083" y="10673"/>
                  </a:cubicBezTo>
                  <a:cubicBezTo>
                    <a:pt x="10227" y="10426"/>
                    <a:pt x="10350" y="10159"/>
                    <a:pt x="10597" y="9995"/>
                  </a:cubicBezTo>
                  <a:cubicBezTo>
                    <a:pt x="11213" y="9584"/>
                    <a:pt x="11829" y="9174"/>
                    <a:pt x="12486" y="8866"/>
                  </a:cubicBezTo>
                  <a:cubicBezTo>
                    <a:pt x="13184" y="8537"/>
                    <a:pt x="13616" y="8044"/>
                    <a:pt x="13780" y="7284"/>
                  </a:cubicBezTo>
                  <a:cubicBezTo>
                    <a:pt x="13903" y="6668"/>
                    <a:pt x="13698" y="6422"/>
                    <a:pt x="13102" y="6381"/>
                  </a:cubicBezTo>
                  <a:cubicBezTo>
                    <a:pt x="12650" y="6360"/>
                    <a:pt x="12199" y="6319"/>
                    <a:pt x="11747" y="6299"/>
                  </a:cubicBezTo>
                  <a:cubicBezTo>
                    <a:pt x="10925" y="6278"/>
                    <a:pt x="10248" y="5949"/>
                    <a:pt x="9632" y="5395"/>
                  </a:cubicBezTo>
                  <a:cubicBezTo>
                    <a:pt x="9499" y="5279"/>
                    <a:pt x="9352" y="5068"/>
                    <a:pt x="9138" y="5068"/>
                  </a:cubicBezTo>
                  <a:cubicBezTo>
                    <a:pt x="9088" y="5068"/>
                    <a:pt x="9033" y="5080"/>
                    <a:pt x="8975" y="5107"/>
                  </a:cubicBezTo>
                  <a:cubicBezTo>
                    <a:pt x="8666" y="5231"/>
                    <a:pt x="8666" y="5559"/>
                    <a:pt x="8646" y="5847"/>
                  </a:cubicBezTo>
                  <a:cubicBezTo>
                    <a:pt x="8605" y="6175"/>
                    <a:pt x="8605" y="6504"/>
                    <a:pt x="8584" y="6791"/>
                  </a:cubicBezTo>
                  <a:cubicBezTo>
                    <a:pt x="7742" y="6648"/>
                    <a:pt x="6921" y="6483"/>
                    <a:pt x="6058" y="6340"/>
                  </a:cubicBezTo>
                  <a:cubicBezTo>
                    <a:pt x="6284" y="4943"/>
                    <a:pt x="6633" y="3588"/>
                    <a:pt x="7537" y="2397"/>
                  </a:cubicBezTo>
                  <a:cubicBezTo>
                    <a:pt x="7845" y="2027"/>
                    <a:pt x="8276" y="1945"/>
                    <a:pt x="8749" y="1883"/>
                  </a:cubicBezTo>
                  <a:cubicBezTo>
                    <a:pt x="8856" y="1874"/>
                    <a:pt x="8962" y="1869"/>
                    <a:pt x="9067" y="1869"/>
                  </a:cubicBezTo>
                  <a:close/>
                  <a:moveTo>
                    <a:pt x="11335" y="1"/>
                  </a:moveTo>
                  <a:cubicBezTo>
                    <a:pt x="10877" y="1"/>
                    <a:pt x="10417" y="59"/>
                    <a:pt x="9960" y="179"/>
                  </a:cubicBezTo>
                  <a:cubicBezTo>
                    <a:pt x="8112" y="631"/>
                    <a:pt x="6941" y="1883"/>
                    <a:pt x="6264" y="3588"/>
                  </a:cubicBezTo>
                  <a:cubicBezTo>
                    <a:pt x="6017" y="4183"/>
                    <a:pt x="5812" y="4799"/>
                    <a:pt x="5709" y="5415"/>
                  </a:cubicBezTo>
                  <a:cubicBezTo>
                    <a:pt x="5586" y="6093"/>
                    <a:pt x="5278" y="6463"/>
                    <a:pt x="4559" y="6586"/>
                  </a:cubicBezTo>
                  <a:cubicBezTo>
                    <a:pt x="3183" y="6853"/>
                    <a:pt x="1890" y="7428"/>
                    <a:pt x="678" y="8126"/>
                  </a:cubicBezTo>
                  <a:cubicBezTo>
                    <a:pt x="555" y="8208"/>
                    <a:pt x="452" y="8291"/>
                    <a:pt x="329" y="8352"/>
                  </a:cubicBezTo>
                  <a:cubicBezTo>
                    <a:pt x="165" y="8455"/>
                    <a:pt x="0" y="8557"/>
                    <a:pt x="144" y="8804"/>
                  </a:cubicBezTo>
                  <a:cubicBezTo>
                    <a:pt x="201" y="8879"/>
                    <a:pt x="266" y="8907"/>
                    <a:pt x="334" y="8907"/>
                  </a:cubicBezTo>
                  <a:cubicBezTo>
                    <a:pt x="414" y="8907"/>
                    <a:pt x="498" y="8869"/>
                    <a:pt x="575" y="8824"/>
                  </a:cubicBezTo>
                  <a:cubicBezTo>
                    <a:pt x="657" y="8763"/>
                    <a:pt x="740" y="8722"/>
                    <a:pt x="842" y="8660"/>
                  </a:cubicBezTo>
                  <a:cubicBezTo>
                    <a:pt x="1643" y="8291"/>
                    <a:pt x="2403" y="7839"/>
                    <a:pt x="3224" y="7531"/>
                  </a:cubicBezTo>
                  <a:cubicBezTo>
                    <a:pt x="4130" y="7198"/>
                    <a:pt x="5036" y="6882"/>
                    <a:pt x="6001" y="6882"/>
                  </a:cubicBezTo>
                  <a:cubicBezTo>
                    <a:pt x="6109" y="6882"/>
                    <a:pt x="6217" y="6886"/>
                    <a:pt x="6325" y="6894"/>
                  </a:cubicBezTo>
                  <a:cubicBezTo>
                    <a:pt x="7147" y="6935"/>
                    <a:pt x="8009" y="7079"/>
                    <a:pt x="8728" y="7551"/>
                  </a:cubicBezTo>
                  <a:cubicBezTo>
                    <a:pt x="9652" y="8188"/>
                    <a:pt x="9981" y="9071"/>
                    <a:pt x="9693" y="10139"/>
                  </a:cubicBezTo>
                  <a:cubicBezTo>
                    <a:pt x="9488" y="10878"/>
                    <a:pt x="9098" y="11535"/>
                    <a:pt x="8564" y="12090"/>
                  </a:cubicBezTo>
                  <a:cubicBezTo>
                    <a:pt x="7866" y="12767"/>
                    <a:pt x="7106" y="13383"/>
                    <a:pt x="6387" y="14061"/>
                  </a:cubicBezTo>
                  <a:cubicBezTo>
                    <a:pt x="6202" y="14246"/>
                    <a:pt x="6017" y="14369"/>
                    <a:pt x="5853" y="14513"/>
                  </a:cubicBezTo>
                  <a:cubicBezTo>
                    <a:pt x="6071" y="14919"/>
                    <a:pt x="6319" y="15090"/>
                    <a:pt x="6649" y="15090"/>
                  </a:cubicBezTo>
                  <a:cubicBezTo>
                    <a:pt x="6786" y="15090"/>
                    <a:pt x="6937" y="15060"/>
                    <a:pt x="7106" y="15006"/>
                  </a:cubicBezTo>
                  <a:cubicBezTo>
                    <a:pt x="8790" y="14492"/>
                    <a:pt x="10330" y="13753"/>
                    <a:pt x="11767" y="12726"/>
                  </a:cubicBezTo>
                  <a:cubicBezTo>
                    <a:pt x="13472" y="11515"/>
                    <a:pt x="14930" y="10098"/>
                    <a:pt x="15628" y="8024"/>
                  </a:cubicBezTo>
                  <a:lnTo>
                    <a:pt x="16265" y="8024"/>
                  </a:lnTo>
                  <a:cubicBezTo>
                    <a:pt x="16470" y="8845"/>
                    <a:pt x="16491" y="9646"/>
                    <a:pt x="16367" y="10426"/>
                  </a:cubicBezTo>
                  <a:cubicBezTo>
                    <a:pt x="16121" y="12274"/>
                    <a:pt x="15156" y="13753"/>
                    <a:pt x="13759" y="14944"/>
                  </a:cubicBezTo>
                  <a:cubicBezTo>
                    <a:pt x="12589" y="15930"/>
                    <a:pt x="11295" y="16587"/>
                    <a:pt x="9899" y="17142"/>
                  </a:cubicBezTo>
                  <a:cubicBezTo>
                    <a:pt x="9714" y="17224"/>
                    <a:pt x="9550" y="17265"/>
                    <a:pt x="9385" y="17367"/>
                  </a:cubicBezTo>
                  <a:cubicBezTo>
                    <a:pt x="9303" y="17409"/>
                    <a:pt x="9262" y="17593"/>
                    <a:pt x="9283" y="17675"/>
                  </a:cubicBezTo>
                  <a:cubicBezTo>
                    <a:pt x="9303" y="17758"/>
                    <a:pt x="9467" y="17799"/>
                    <a:pt x="9570" y="17819"/>
                  </a:cubicBezTo>
                  <a:cubicBezTo>
                    <a:pt x="9580" y="17829"/>
                    <a:pt x="9592" y="17833"/>
                    <a:pt x="9606" y="17833"/>
                  </a:cubicBezTo>
                  <a:cubicBezTo>
                    <a:pt x="9649" y="17833"/>
                    <a:pt x="9708" y="17794"/>
                    <a:pt x="9755" y="17778"/>
                  </a:cubicBezTo>
                  <a:cubicBezTo>
                    <a:pt x="11665" y="17080"/>
                    <a:pt x="13451" y="16156"/>
                    <a:pt x="14848" y="14677"/>
                  </a:cubicBezTo>
                  <a:cubicBezTo>
                    <a:pt x="16573" y="12850"/>
                    <a:pt x="17251" y="10693"/>
                    <a:pt x="16860" y="8208"/>
                  </a:cubicBezTo>
                  <a:cubicBezTo>
                    <a:pt x="16840" y="8065"/>
                    <a:pt x="16840" y="7921"/>
                    <a:pt x="16799" y="7777"/>
                  </a:cubicBezTo>
                  <a:cubicBezTo>
                    <a:pt x="17518" y="7428"/>
                    <a:pt x="17990" y="6874"/>
                    <a:pt x="18236" y="6093"/>
                  </a:cubicBezTo>
                  <a:cubicBezTo>
                    <a:pt x="18503" y="6155"/>
                    <a:pt x="18709" y="6196"/>
                    <a:pt x="18914" y="6237"/>
                  </a:cubicBezTo>
                  <a:cubicBezTo>
                    <a:pt x="18980" y="6247"/>
                    <a:pt x="19038" y="6252"/>
                    <a:pt x="19089" y="6252"/>
                  </a:cubicBezTo>
                  <a:cubicBezTo>
                    <a:pt x="19358" y="6252"/>
                    <a:pt x="19428" y="6110"/>
                    <a:pt x="19325" y="5765"/>
                  </a:cubicBezTo>
                  <a:cubicBezTo>
                    <a:pt x="19058" y="4964"/>
                    <a:pt x="18606" y="4327"/>
                    <a:pt x="17867" y="3937"/>
                  </a:cubicBezTo>
                  <a:cubicBezTo>
                    <a:pt x="17271" y="3608"/>
                    <a:pt x="16634" y="3403"/>
                    <a:pt x="15916" y="3115"/>
                  </a:cubicBezTo>
                  <a:cubicBezTo>
                    <a:pt x="15875" y="3074"/>
                    <a:pt x="15834" y="2910"/>
                    <a:pt x="15751" y="2746"/>
                  </a:cubicBezTo>
                  <a:cubicBezTo>
                    <a:pt x="15320" y="1616"/>
                    <a:pt x="14540" y="815"/>
                    <a:pt x="13451" y="405"/>
                  </a:cubicBezTo>
                  <a:cubicBezTo>
                    <a:pt x="12763" y="142"/>
                    <a:pt x="12051" y="1"/>
                    <a:pt x="1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1395975" y="5572650"/>
              <a:ext cx="54450" cy="85100"/>
            </a:xfrm>
            <a:custGeom>
              <a:avLst/>
              <a:gdLst/>
              <a:ahLst/>
              <a:cxnLst/>
              <a:rect l="l" t="t" r="r" b="b"/>
              <a:pathLst>
                <a:path w="2178" h="3404" extrusionOk="0">
                  <a:moveTo>
                    <a:pt x="1849" y="0"/>
                  </a:moveTo>
                  <a:cubicBezTo>
                    <a:pt x="1711" y="0"/>
                    <a:pt x="1639" y="138"/>
                    <a:pt x="1623" y="289"/>
                  </a:cubicBezTo>
                  <a:cubicBezTo>
                    <a:pt x="1581" y="289"/>
                    <a:pt x="1581" y="310"/>
                    <a:pt x="1581" y="330"/>
                  </a:cubicBezTo>
                  <a:cubicBezTo>
                    <a:pt x="1438" y="1254"/>
                    <a:pt x="904" y="2035"/>
                    <a:pt x="308" y="2712"/>
                  </a:cubicBezTo>
                  <a:cubicBezTo>
                    <a:pt x="206" y="2856"/>
                    <a:pt x="103" y="2959"/>
                    <a:pt x="21" y="3102"/>
                  </a:cubicBezTo>
                  <a:cubicBezTo>
                    <a:pt x="0" y="3164"/>
                    <a:pt x="41" y="3308"/>
                    <a:pt x="103" y="3369"/>
                  </a:cubicBezTo>
                  <a:cubicBezTo>
                    <a:pt x="151" y="3393"/>
                    <a:pt x="213" y="3403"/>
                    <a:pt x="273" y="3403"/>
                  </a:cubicBezTo>
                  <a:cubicBezTo>
                    <a:pt x="315" y="3403"/>
                    <a:pt x="356" y="3398"/>
                    <a:pt x="390" y="3390"/>
                  </a:cubicBezTo>
                  <a:cubicBezTo>
                    <a:pt x="452" y="3369"/>
                    <a:pt x="514" y="3287"/>
                    <a:pt x="555" y="3226"/>
                  </a:cubicBezTo>
                  <a:cubicBezTo>
                    <a:pt x="1150" y="2610"/>
                    <a:pt x="1664" y="1932"/>
                    <a:pt x="1951" y="1110"/>
                  </a:cubicBezTo>
                  <a:cubicBezTo>
                    <a:pt x="2033" y="843"/>
                    <a:pt x="2115" y="597"/>
                    <a:pt x="2177" y="289"/>
                  </a:cubicBezTo>
                  <a:cubicBezTo>
                    <a:pt x="2115" y="186"/>
                    <a:pt x="2054" y="22"/>
                    <a:pt x="1951" y="22"/>
                  </a:cubicBezTo>
                  <a:cubicBezTo>
                    <a:pt x="1914" y="7"/>
                    <a:pt x="1880" y="0"/>
                    <a:pt x="1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1373900" y="5662475"/>
              <a:ext cx="21075" cy="16025"/>
            </a:xfrm>
            <a:custGeom>
              <a:avLst/>
              <a:gdLst/>
              <a:ahLst/>
              <a:cxnLst/>
              <a:rect l="l" t="t" r="r" b="b"/>
              <a:pathLst>
                <a:path w="843" h="641" extrusionOk="0">
                  <a:moveTo>
                    <a:pt x="506" y="0"/>
                  </a:moveTo>
                  <a:cubicBezTo>
                    <a:pt x="501" y="0"/>
                    <a:pt x="497" y="1"/>
                    <a:pt x="493" y="2"/>
                  </a:cubicBezTo>
                  <a:cubicBezTo>
                    <a:pt x="329" y="105"/>
                    <a:pt x="164" y="249"/>
                    <a:pt x="0" y="392"/>
                  </a:cubicBezTo>
                  <a:cubicBezTo>
                    <a:pt x="97" y="489"/>
                    <a:pt x="230" y="641"/>
                    <a:pt x="262" y="641"/>
                  </a:cubicBezTo>
                  <a:cubicBezTo>
                    <a:pt x="264" y="641"/>
                    <a:pt x="266" y="640"/>
                    <a:pt x="267" y="639"/>
                  </a:cubicBezTo>
                  <a:cubicBezTo>
                    <a:pt x="452" y="557"/>
                    <a:pt x="596" y="413"/>
                    <a:pt x="842" y="249"/>
                  </a:cubicBezTo>
                  <a:cubicBezTo>
                    <a:pt x="689" y="133"/>
                    <a:pt x="571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1501725" y="5438675"/>
              <a:ext cx="49325" cy="47775"/>
            </a:xfrm>
            <a:custGeom>
              <a:avLst/>
              <a:gdLst/>
              <a:ahLst/>
              <a:cxnLst/>
              <a:rect l="l" t="t" r="r" b="b"/>
              <a:pathLst>
                <a:path w="1973" h="1911" extrusionOk="0">
                  <a:moveTo>
                    <a:pt x="1012" y="553"/>
                  </a:moveTo>
                  <a:cubicBezTo>
                    <a:pt x="1235" y="553"/>
                    <a:pt x="1397" y="695"/>
                    <a:pt x="1397" y="945"/>
                  </a:cubicBezTo>
                  <a:cubicBezTo>
                    <a:pt x="1397" y="1151"/>
                    <a:pt x="1212" y="1376"/>
                    <a:pt x="986" y="1397"/>
                  </a:cubicBezTo>
                  <a:cubicBezTo>
                    <a:pt x="781" y="1397"/>
                    <a:pt x="555" y="1192"/>
                    <a:pt x="576" y="966"/>
                  </a:cubicBezTo>
                  <a:cubicBezTo>
                    <a:pt x="596" y="740"/>
                    <a:pt x="699" y="576"/>
                    <a:pt x="966" y="555"/>
                  </a:cubicBezTo>
                  <a:cubicBezTo>
                    <a:pt x="981" y="554"/>
                    <a:pt x="997" y="553"/>
                    <a:pt x="1012" y="553"/>
                  </a:cubicBezTo>
                  <a:close/>
                  <a:moveTo>
                    <a:pt x="986" y="1"/>
                  </a:moveTo>
                  <a:cubicBezTo>
                    <a:pt x="432" y="1"/>
                    <a:pt x="1" y="452"/>
                    <a:pt x="42" y="986"/>
                  </a:cubicBezTo>
                  <a:cubicBezTo>
                    <a:pt x="42" y="1500"/>
                    <a:pt x="473" y="1910"/>
                    <a:pt x="986" y="1910"/>
                  </a:cubicBezTo>
                  <a:cubicBezTo>
                    <a:pt x="1520" y="1910"/>
                    <a:pt x="1972" y="1438"/>
                    <a:pt x="1952" y="925"/>
                  </a:cubicBezTo>
                  <a:cubicBezTo>
                    <a:pt x="1931" y="432"/>
                    <a:pt x="1479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1"/>
          <p:cNvGrpSpPr/>
          <p:nvPr/>
        </p:nvGrpSpPr>
        <p:grpSpPr>
          <a:xfrm>
            <a:off x="4467349" y="2226388"/>
            <a:ext cx="4219324" cy="1871375"/>
            <a:chOff x="4637287" y="2498500"/>
            <a:chExt cx="4054313" cy="1871375"/>
          </a:xfrm>
        </p:grpSpPr>
        <p:sp>
          <p:nvSpPr>
            <p:cNvPr id="574" name="Google Shape;574;p51"/>
            <p:cNvSpPr txBox="1"/>
            <p:nvPr/>
          </p:nvSpPr>
          <p:spPr>
            <a:xfrm flipH="1">
              <a:off x="4637287" y="2793975"/>
              <a:ext cx="4049313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Diagramas de secuencia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5" name="Google Shape;575;p51"/>
            <p:cNvSpPr txBox="1"/>
            <p:nvPr/>
          </p:nvSpPr>
          <p:spPr>
            <a:xfrm flipH="1">
              <a:off x="4637393" y="3076875"/>
              <a:ext cx="20271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Inicio de sesión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usuario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Actualizar usuario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Editar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Eliminar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6" name="Google Shape;576;p51"/>
            <p:cNvSpPr txBox="1"/>
            <p:nvPr/>
          </p:nvSpPr>
          <p:spPr>
            <a:xfrm flipH="1">
              <a:off x="6397628" y="2498500"/>
              <a:ext cx="528647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11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7" name="Google Shape;577;p51"/>
            <p:cNvSpPr txBox="1"/>
            <p:nvPr/>
          </p:nvSpPr>
          <p:spPr>
            <a:xfrm flipH="1">
              <a:off x="6615000" y="3076875"/>
              <a:ext cx="2076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Registro de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Editar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Eliminar muestreo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Identificación de aves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Exportación de bitácora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8" name="Google Shape;578;p51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pag.51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20200" y="889925"/>
            <a:ext cx="8103600" cy="30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La limitada investigación y monitoreo de aves en Zacatecas impide conocer los procesos evolutivos, biogeográficos y ecológicos de estas especies, esenciales para su estudio y preservación. </a:t>
            </a:r>
            <a:endParaRPr sz="14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La escasez de datos sobre muchas especies de aves, especialmente en regiones menos estudiadas como Zacatecas, es un obstáculo significativo para la conservación de la biodiversidad. </a:t>
            </a:r>
            <a:endParaRPr sz="14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❏"/>
            </a:pPr>
            <a:r>
              <a:rPr lang="en" sz="1400"/>
              <a:t>Sin un sistema de seguimiento organizado, los cambios en la distribución y abundancia de las aves son difíciles de detectar, complicando su estudio y la implementación de estrategias de conservación efectivas.</a:t>
            </a:r>
            <a:endParaRPr sz="1400"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377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75" y="3910025"/>
            <a:ext cx="846875" cy="8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287" y="3910025"/>
            <a:ext cx="1233425" cy="1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325" y="3910025"/>
            <a:ext cx="1233425" cy="12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detalles, Reporte Final TT1, pag.1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85" name="Google Shape;585;p52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6" name="Google Shape;586;p52"/>
          <p:cNvSpPr/>
          <p:nvPr/>
        </p:nvSpPr>
        <p:spPr>
          <a:xfrm>
            <a:off x="6605975" y="212500"/>
            <a:ext cx="2257800" cy="1260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1949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2"/>
          <p:cNvPicPr preferRelativeResize="0"/>
          <p:nvPr/>
        </p:nvPicPr>
        <p:blipFill rotWithShape="1">
          <a:blip r:embed="rId3">
            <a:alphaModFix/>
          </a:blip>
          <a:srcRect r="20464" b="67461"/>
          <a:stretch/>
        </p:blipFill>
        <p:spPr>
          <a:xfrm>
            <a:off x="152400" y="1038600"/>
            <a:ext cx="5896037" cy="38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594" name="Google Shape;594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95" name="Google Shape;595;p53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6605975" y="1455400"/>
            <a:ext cx="2257800" cy="1212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7" name="Google Shape;5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0058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3"/>
          <p:cNvPicPr preferRelativeResize="0"/>
          <p:nvPr/>
        </p:nvPicPr>
        <p:blipFill rotWithShape="1">
          <a:blip r:embed="rId4">
            <a:alphaModFix/>
          </a:blip>
          <a:srcRect t="32276" r="16548" b="36417"/>
          <a:stretch/>
        </p:blipFill>
        <p:spPr>
          <a:xfrm>
            <a:off x="152400" y="1038600"/>
            <a:ext cx="6159044" cy="371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</a:t>
            </a:r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05" name="Google Shape;605;p54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6" name="Google Shape;606;p54"/>
          <p:cNvSpPr/>
          <p:nvPr/>
        </p:nvSpPr>
        <p:spPr>
          <a:xfrm>
            <a:off x="6605975" y="2641675"/>
            <a:ext cx="2257800" cy="1445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5" y="212500"/>
            <a:ext cx="2410058" cy="38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4"/>
          <p:cNvPicPr preferRelativeResize="0"/>
          <p:nvPr/>
        </p:nvPicPr>
        <p:blipFill rotWithShape="1">
          <a:blip r:embed="rId4">
            <a:alphaModFix/>
          </a:blip>
          <a:srcRect t="62700" r="19497"/>
          <a:stretch/>
        </p:blipFill>
        <p:spPr>
          <a:xfrm>
            <a:off x="258625" y="1038600"/>
            <a:ext cx="5807325" cy="395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14" name="Google Shape;614;p55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5" name="Google Shape;615;p55"/>
          <p:cNvSpPr txBox="1">
            <a:spLocks noGrp="1"/>
          </p:cNvSpPr>
          <p:nvPr>
            <p:ph type="title"/>
          </p:nvPr>
        </p:nvSpPr>
        <p:spPr>
          <a:xfrm>
            <a:off x="453150" y="19312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secuencia</a:t>
            </a:r>
            <a:endParaRPr/>
          </a:p>
        </p:txBody>
      </p:sp>
      <p:pic>
        <p:nvPicPr>
          <p:cNvPr id="616" name="Google Shape;616;p55"/>
          <p:cNvPicPr preferRelativeResize="0"/>
          <p:nvPr/>
        </p:nvPicPr>
        <p:blipFill rotWithShape="1">
          <a:blip r:embed="rId3">
            <a:alphaModFix/>
          </a:blip>
          <a:srcRect b="55937"/>
          <a:stretch/>
        </p:blipFill>
        <p:spPr>
          <a:xfrm>
            <a:off x="252200" y="664525"/>
            <a:ext cx="8304577" cy="413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22" name="Google Shape;622;p56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3" name="Google Shape;623;p56"/>
          <p:cNvSpPr txBox="1">
            <a:spLocks noGrp="1"/>
          </p:cNvSpPr>
          <p:nvPr>
            <p:ph type="title"/>
          </p:nvPr>
        </p:nvSpPr>
        <p:spPr>
          <a:xfrm>
            <a:off x="453150" y="193125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secuencia</a:t>
            </a:r>
            <a:endParaRPr/>
          </a:p>
        </p:txBody>
      </p:sp>
      <p:pic>
        <p:nvPicPr>
          <p:cNvPr id="624" name="Google Shape;624;p56"/>
          <p:cNvPicPr preferRelativeResize="0"/>
          <p:nvPr/>
        </p:nvPicPr>
        <p:blipFill rotWithShape="1">
          <a:blip r:embed="rId3">
            <a:alphaModFix/>
          </a:blip>
          <a:srcRect t="44087"/>
          <a:stretch/>
        </p:blipFill>
        <p:spPr>
          <a:xfrm>
            <a:off x="1092075" y="747225"/>
            <a:ext cx="6959859" cy="439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630" name="Google Shape;63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31" name="Google Shape;631;p57"/>
          <p:cNvSpPr txBox="1"/>
          <p:nvPr/>
        </p:nvSpPr>
        <p:spPr>
          <a:xfrm flipH="1">
            <a:off x="55875" y="55400"/>
            <a:ext cx="3531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32" name="Google Shape;6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850"/>
            <a:ext cx="1553625" cy="15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425" y="1116850"/>
            <a:ext cx="1810790" cy="38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616" y="1116850"/>
            <a:ext cx="1807631" cy="38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646" y="1116850"/>
            <a:ext cx="1839765" cy="38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7"/>
          <p:cNvPicPr preferRelativeResize="0"/>
          <p:nvPr/>
        </p:nvPicPr>
        <p:blipFill rotWithShape="1">
          <a:blip r:embed="rId7">
            <a:alphaModFix/>
          </a:blip>
          <a:srcRect t="43201"/>
          <a:stretch/>
        </p:blipFill>
        <p:spPr>
          <a:xfrm>
            <a:off x="7678000" y="3774223"/>
            <a:ext cx="1291700" cy="8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>
            <a:spLocks noGrp="1"/>
          </p:cNvSpPr>
          <p:nvPr>
            <p:ph type="title"/>
          </p:nvPr>
        </p:nvSpPr>
        <p:spPr>
          <a:xfrm>
            <a:off x="453150" y="0"/>
            <a:ext cx="8237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Matriz de trazabilidad</a:t>
            </a:r>
            <a:endParaRPr/>
          </a:p>
        </p:txBody>
      </p:sp>
      <p:sp>
        <p:nvSpPr>
          <p:cNvPr id="642" name="Google Shape;64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43" name="Google Shape;643;p58"/>
          <p:cNvSpPr txBox="1"/>
          <p:nvPr/>
        </p:nvSpPr>
        <p:spPr>
          <a:xfrm flipH="1">
            <a:off x="55748" y="55400"/>
            <a:ext cx="22389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Gestión del Proyecto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aphicFrame>
        <p:nvGraphicFramePr>
          <p:cNvPr id="644" name="Google Shape;644;p58"/>
          <p:cNvGraphicFramePr/>
          <p:nvPr/>
        </p:nvGraphicFramePr>
        <p:xfrm>
          <a:off x="180400" y="525000"/>
          <a:ext cx="8783200" cy="4404360"/>
        </p:xfrm>
        <a:graphic>
          <a:graphicData uri="http://schemas.openxmlformats.org/drawingml/2006/table">
            <a:tbl>
              <a:tblPr bandRow="1">
                <a:noFill/>
                <a:tableStyleId>{FD2A8636-AB84-4442-9FA7-BFEFDF222755}</a:tableStyleId>
              </a:tblPr>
              <a:tblGrid>
                <a:gridCol w="222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Objetivo</a:t>
                      </a:r>
                      <a:endParaRPr b="1"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Requerimiento</a:t>
                      </a:r>
                      <a:endParaRPr b="1"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Diagramas de diseño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Componente</a:t>
                      </a:r>
                      <a:endParaRPr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Casos de uso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Pruebas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y Autenticación de 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P1 - Inicio de sesión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P2 - Pantalla de Registro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PE2 - Pantalla De Confirmar Correo Object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Email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Autenticación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Postage API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Gestión del Perfil de 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P6 - Menú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P7 - Editar Perfil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Creación y Gestión de Bitácoras de Campo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P3 - Pagina Principal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P4 - Bitacoras Vacia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Manejo de Información de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P4 -Bitacoras Vacia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PE1 - Formato Reporte Bitacora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Operaciones con los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P4 - Bitacoras Vacia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P5 - Muestreo Vacio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y Clasificación de las Aves Muestreadas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P5 - Muestreo Vacio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PE3 - Cámara y albúm del dispositivo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Cumplimiento de Normativas Ambientales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PE1- Formato Reporte Bitacora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 de los Registros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P4 - Bitacoras Vacia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P5 - Muestreo Vacio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45" name="Google Shape;645;p58"/>
          <p:cNvSpPr txBox="1"/>
          <p:nvPr/>
        </p:nvSpPr>
        <p:spPr>
          <a:xfrm>
            <a:off x="0" y="484935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Mas detalles: Reporte Final TT1, pag.46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pruebas</a:t>
            </a:r>
            <a:endParaRPr sz="2700"/>
          </a:p>
        </p:txBody>
      </p:sp>
      <p:grpSp>
        <p:nvGrpSpPr>
          <p:cNvPr id="651" name="Google Shape;651;p59"/>
          <p:cNvGrpSpPr/>
          <p:nvPr/>
        </p:nvGrpSpPr>
        <p:grpSpPr>
          <a:xfrm>
            <a:off x="3325930" y="2368950"/>
            <a:ext cx="2611572" cy="1312828"/>
            <a:chOff x="503705" y="2249597"/>
            <a:chExt cx="2100348" cy="1312828"/>
          </a:xfrm>
        </p:grpSpPr>
        <p:sp>
          <p:nvSpPr>
            <p:cNvPr id="652" name="Google Shape;652;p59"/>
            <p:cNvSpPr txBox="1"/>
            <p:nvPr/>
          </p:nvSpPr>
          <p:spPr>
            <a:xfrm flipH="1">
              <a:off x="503705" y="2581722"/>
              <a:ext cx="2100348" cy="269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de integración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3" name="Google Shape;653;p59"/>
            <p:cNvSpPr txBox="1"/>
            <p:nvPr/>
          </p:nvSpPr>
          <p:spPr>
            <a:xfrm flipH="1">
              <a:off x="503725" y="2823525"/>
              <a:ext cx="1929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Pruebas de cada uno de los módulos que satisfacen los requisitos establecidos.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4" name="Google Shape;654;p59"/>
            <p:cNvSpPr txBox="1"/>
            <p:nvPr/>
          </p:nvSpPr>
          <p:spPr>
            <a:xfrm flipH="1">
              <a:off x="1281162" y="2249597"/>
              <a:ext cx="3741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5" name="Google Shape;655;p59"/>
          <p:cNvGrpSpPr/>
          <p:nvPr/>
        </p:nvGrpSpPr>
        <p:grpSpPr>
          <a:xfrm>
            <a:off x="634323" y="2420163"/>
            <a:ext cx="2398552" cy="1289132"/>
            <a:chOff x="2612523" y="951699"/>
            <a:chExt cx="1929337" cy="1289132"/>
          </a:xfrm>
        </p:grpSpPr>
        <p:sp>
          <p:nvSpPr>
            <p:cNvPr id="656" name="Google Shape;656;p59"/>
            <p:cNvSpPr txBox="1"/>
            <p:nvPr/>
          </p:nvSpPr>
          <p:spPr>
            <a:xfrm flipH="1">
              <a:off x="2612561" y="1259224"/>
              <a:ext cx="19293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Unitarias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57" name="Google Shape;657;p59"/>
            <p:cNvSpPr txBox="1"/>
            <p:nvPr/>
          </p:nvSpPr>
          <p:spPr>
            <a:xfrm flipH="1">
              <a:off x="2612523" y="1501930"/>
              <a:ext cx="1929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Pruebas por pasos de cada función o unidad individual del sistema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8" name="Google Shape;658;p59"/>
            <p:cNvSpPr txBox="1"/>
            <p:nvPr/>
          </p:nvSpPr>
          <p:spPr>
            <a:xfrm flipH="1">
              <a:off x="3412627" y="951699"/>
              <a:ext cx="329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9" name="Google Shape;659;p59"/>
          <p:cNvGrpSpPr/>
          <p:nvPr/>
        </p:nvGrpSpPr>
        <p:grpSpPr>
          <a:xfrm>
            <a:off x="6202898" y="2400400"/>
            <a:ext cx="2398552" cy="1138576"/>
            <a:chOff x="2612517" y="2280151"/>
            <a:chExt cx="2398552" cy="1138576"/>
          </a:xfrm>
        </p:grpSpPr>
        <p:sp>
          <p:nvSpPr>
            <p:cNvPr id="660" name="Google Shape;660;p59"/>
            <p:cNvSpPr txBox="1"/>
            <p:nvPr/>
          </p:nvSpPr>
          <p:spPr>
            <a:xfrm flipH="1">
              <a:off x="2612517" y="2581726"/>
              <a:ext cx="2398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Pruebas de sistema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1" name="Google Shape;661;p59"/>
            <p:cNvSpPr txBox="1"/>
            <p:nvPr/>
          </p:nvSpPr>
          <p:spPr>
            <a:xfrm flipH="1">
              <a:off x="2612569" y="2864626"/>
              <a:ext cx="2398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Prueba del correcto funcionamiento del sistema.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2" name="Google Shape;662;p59"/>
            <p:cNvSpPr txBox="1"/>
            <p:nvPr/>
          </p:nvSpPr>
          <p:spPr>
            <a:xfrm flipH="1">
              <a:off x="3608070" y="2280151"/>
              <a:ext cx="4074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63" name="Google Shape;663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64" name="Google Shape;664;p59"/>
          <p:cNvSpPr txBox="1"/>
          <p:nvPr/>
        </p:nvSpPr>
        <p:spPr>
          <a:xfrm flipH="1">
            <a:off x="55752" y="55400"/>
            <a:ext cx="3932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Desarrollo de Proyecto - Diseño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65" name="Google Shape;665;p59"/>
          <p:cNvGrpSpPr/>
          <p:nvPr/>
        </p:nvGrpSpPr>
        <p:grpSpPr>
          <a:xfrm>
            <a:off x="6970300" y="1420514"/>
            <a:ext cx="863752" cy="780718"/>
            <a:chOff x="3591275" y="5350875"/>
            <a:chExt cx="477475" cy="426925"/>
          </a:xfrm>
        </p:grpSpPr>
        <p:sp>
          <p:nvSpPr>
            <p:cNvPr id="666" name="Google Shape;666;p59"/>
            <p:cNvSpPr/>
            <p:nvPr/>
          </p:nvSpPr>
          <p:spPr>
            <a:xfrm>
              <a:off x="3591275" y="5350875"/>
              <a:ext cx="477475" cy="426925"/>
            </a:xfrm>
            <a:custGeom>
              <a:avLst/>
              <a:gdLst/>
              <a:ahLst/>
              <a:cxnLst/>
              <a:rect l="l" t="t" r="r" b="b"/>
              <a:pathLst>
                <a:path w="19099" h="17077" extrusionOk="0">
                  <a:moveTo>
                    <a:pt x="17969" y="1931"/>
                  </a:moveTo>
                  <a:lnTo>
                    <a:pt x="17969" y="1931"/>
                  </a:lnTo>
                  <a:cubicBezTo>
                    <a:pt x="17456" y="2445"/>
                    <a:pt x="17045" y="2855"/>
                    <a:pt x="16614" y="3328"/>
                  </a:cubicBezTo>
                  <a:cubicBezTo>
                    <a:pt x="16429" y="3246"/>
                    <a:pt x="16203" y="3143"/>
                    <a:pt x="15998" y="3040"/>
                  </a:cubicBezTo>
                  <a:cubicBezTo>
                    <a:pt x="16115" y="2454"/>
                    <a:pt x="16381" y="2072"/>
                    <a:pt x="16991" y="2072"/>
                  </a:cubicBezTo>
                  <a:cubicBezTo>
                    <a:pt x="17022" y="2072"/>
                    <a:pt x="17053" y="2073"/>
                    <a:pt x="17086" y="2075"/>
                  </a:cubicBezTo>
                  <a:cubicBezTo>
                    <a:pt x="17333" y="2075"/>
                    <a:pt x="17600" y="1993"/>
                    <a:pt x="17969" y="1931"/>
                  </a:cubicBezTo>
                  <a:close/>
                  <a:moveTo>
                    <a:pt x="11714" y="536"/>
                  </a:moveTo>
                  <a:cubicBezTo>
                    <a:pt x="12590" y="536"/>
                    <a:pt x="13439" y="728"/>
                    <a:pt x="14273" y="1110"/>
                  </a:cubicBezTo>
                  <a:cubicBezTo>
                    <a:pt x="14047" y="1562"/>
                    <a:pt x="13698" y="1644"/>
                    <a:pt x="13349" y="1705"/>
                  </a:cubicBezTo>
                  <a:cubicBezTo>
                    <a:pt x="13102" y="1767"/>
                    <a:pt x="12815" y="1788"/>
                    <a:pt x="12568" y="1829"/>
                  </a:cubicBezTo>
                  <a:cubicBezTo>
                    <a:pt x="11685" y="2013"/>
                    <a:pt x="10843" y="2917"/>
                    <a:pt x="10946" y="3944"/>
                  </a:cubicBezTo>
                  <a:cubicBezTo>
                    <a:pt x="10966" y="4252"/>
                    <a:pt x="10966" y="4539"/>
                    <a:pt x="10946" y="4806"/>
                  </a:cubicBezTo>
                  <a:cubicBezTo>
                    <a:pt x="10925" y="5012"/>
                    <a:pt x="10864" y="5217"/>
                    <a:pt x="10782" y="5566"/>
                  </a:cubicBezTo>
                  <a:cubicBezTo>
                    <a:pt x="9782" y="4089"/>
                    <a:pt x="8489" y="3685"/>
                    <a:pt x="7077" y="3685"/>
                  </a:cubicBezTo>
                  <a:cubicBezTo>
                    <a:pt x="6546" y="3685"/>
                    <a:pt x="5998" y="3742"/>
                    <a:pt x="5442" y="3821"/>
                  </a:cubicBezTo>
                  <a:cubicBezTo>
                    <a:pt x="5442" y="3738"/>
                    <a:pt x="5442" y="3677"/>
                    <a:pt x="5483" y="3656"/>
                  </a:cubicBezTo>
                  <a:cubicBezTo>
                    <a:pt x="7044" y="1972"/>
                    <a:pt x="8872" y="740"/>
                    <a:pt x="11233" y="555"/>
                  </a:cubicBezTo>
                  <a:cubicBezTo>
                    <a:pt x="11394" y="543"/>
                    <a:pt x="11555" y="536"/>
                    <a:pt x="11714" y="536"/>
                  </a:cubicBezTo>
                  <a:close/>
                  <a:moveTo>
                    <a:pt x="11661" y="0"/>
                  </a:moveTo>
                  <a:cubicBezTo>
                    <a:pt x="11628" y="0"/>
                    <a:pt x="11595" y="0"/>
                    <a:pt x="11562" y="1"/>
                  </a:cubicBezTo>
                  <a:cubicBezTo>
                    <a:pt x="10001" y="42"/>
                    <a:pt x="8584" y="576"/>
                    <a:pt x="7290" y="1418"/>
                  </a:cubicBezTo>
                  <a:cubicBezTo>
                    <a:pt x="6264" y="2096"/>
                    <a:pt x="5401" y="2917"/>
                    <a:pt x="4600" y="3841"/>
                  </a:cubicBezTo>
                  <a:cubicBezTo>
                    <a:pt x="4456" y="3985"/>
                    <a:pt x="4313" y="4170"/>
                    <a:pt x="4148" y="4252"/>
                  </a:cubicBezTo>
                  <a:cubicBezTo>
                    <a:pt x="2547" y="5012"/>
                    <a:pt x="1397" y="6244"/>
                    <a:pt x="267" y="7538"/>
                  </a:cubicBezTo>
                  <a:cubicBezTo>
                    <a:pt x="185" y="7661"/>
                    <a:pt x="82" y="7764"/>
                    <a:pt x="41" y="7887"/>
                  </a:cubicBezTo>
                  <a:cubicBezTo>
                    <a:pt x="0" y="7989"/>
                    <a:pt x="0" y="8174"/>
                    <a:pt x="82" y="8215"/>
                  </a:cubicBezTo>
                  <a:cubicBezTo>
                    <a:pt x="108" y="8235"/>
                    <a:pt x="141" y="8242"/>
                    <a:pt x="176" y="8242"/>
                  </a:cubicBezTo>
                  <a:cubicBezTo>
                    <a:pt x="251" y="8242"/>
                    <a:pt x="341" y="8209"/>
                    <a:pt x="411" y="8195"/>
                  </a:cubicBezTo>
                  <a:cubicBezTo>
                    <a:pt x="472" y="8174"/>
                    <a:pt x="514" y="8072"/>
                    <a:pt x="575" y="8010"/>
                  </a:cubicBezTo>
                  <a:cubicBezTo>
                    <a:pt x="1294" y="7291"/>
                    <a:pt x="1992" y="6552"/>
                    <a:pt x="2731" y="5833"/>
                  </a:cubicBezTo>
                  <a:cubicBezTo>
                    <a:pt x="3962" y="4641"/>
                    <a:pt x="5499" y="4205"/>
                    <a:pt x="7140" y="4205"/>
                  </a:cubicBezTo>
                  <a:cubicBezTo>
                    <a:pt x="7251" y="4205"/>
                    <a:pt x="7363" y="4207"/>
                    <a:pt x="7475" y="4211"/>
                  </a:cubicBezTo>
                  <a:cubicBezTo>
                    <a:pt x="9015" y="4272"/>
                    <a:pt x="10104" y="5032"/>
                    <a:pt x="10535" y="6367"/>
                  </a:cubicBezTo>
                  <a:cubicBezTo>
                    <a:pt x="10884" y="7476"/>
                    <a:pt x="10864" y="8585"/>
                    <a:pt x="10350" y="9653"/>
                  </a:cubicBezTo>
                  <a:cubicBezTo>
                    <a:pt x="9940" y="10536"/>
                    <a:pt x="9344" y="11255"/>
                    <a:pt x="8625" y="11871"/>
                  </a:cubicBezTo>
                  <a:cubicBezTo>
                    <a:pt x="8071" y="12323"/>
                    <a:pt x="7475" y="12733"/>
                    <a:pt x="6921" y="13185"/>
                  </a:cubicBezTo>
                  <a:cubicBezTo>
                    <a:pt x="6757" y="13308"/>
                    <a:pt x="6613" y="13431"/>
                    <a:pt x="6757" y="13637"/>
                  </a:cubicBezTo>
                  <a:cubicBezTo>
                    <a:pt x="6806" y="13720"/>
                    <a:pt x="6866" y="13749"/>
                    <a:pt x="6928" y="13749"/>
                  </a:cubicBezTo>
                  <a:cubicBezTo>
                    <a:pt x="7019" y="13749"/>
                    <a:pt x="7114" y="13686"/>
                    <a:pt x="7188" y="13637"/>
                  </a:cubicBezTo>
                  <a:cubicBezTo>
                    <a:pt x="8420" y="12815"/>
                    <a:pt x="9590" y="11891"/>
                    <a:pt x="10412" y="10639"/>
                  </a:cubicBezTo>
                  <a:cubicBezTo>
                    <a:pt x="11131" y="9530"/>
                    <a:pt x="11459" y="8359"/>
                    <a:pt x="11192" y="7024"/>
                  </a:cubicBezTo>
                  <a:cubicBezTo>
                    <a:pt x="11192" y="6963"/>
                    <a:pt x="11233" y="6901"/>
                    <a:pt x="11233" y="6757"/>
                  </a:cubicBezTo>
                  <a:cubicBezTo>
                    <a:pt x="12096" y="7209"/>
                    <a:pt x="12774" y="7764"/>
                    <a:pt x="13143" y="8647"/>
                  </a:cubicBezTo>
                  <a:cubicBezTo>
                    <a:pt x="14232" y="11029"/>
                    <a:pt x="13533" y="13822"/>
                    <a:pt x="11480" y="15465"/>
                  </a:cubicBezTo>
                  <a:cubicBezTo>
                    <a:pt x="11336" y="15588"/>
                    <a:pt x="11172" y="15690"/>
                    <a:pt x="11049" y="15834"/>
                  </a:cubicBezTo>
                  <a:cubicBezTo>
                    <a:pt x="10987" y="15896"/>
                    <a:pt x="10966" y="16060"/>
                    <a:pt x="11028" y="16142"/>
                  </a:cubicBezTo>
                  <a:cubicBezTo>
                    <a:pt x="11058" y="16187"/>
                    <a:pt x="11162" y="16220"/>
                    <a:pt x="11249" y="16220"/>
                  </a:cubicBezTo>
                  <a:cubicBezTo>
                    <a:pt x="11282" y="16220"/>
                    <a:pt x="11313" y="16215"/>
                    <a:pt x="11336" y="16204"/>
                  </a:cubicBezTo>
                  <a:cubicBezTo>
                    <a:pt x="11500" y="16142"/>
                    <a:pt x="11685" y="15998"/>
                    <a:pt x="11849" y="15875"/>
                  </a:cubicBezTo>
                  <a:cubicBezTo>
                    <a:pt x="13698" y="14356"/>
                    <a:pt x="14416" y="12364"/>
                    <a:pt x="14108" y="10022"/>
                  </a:cubicBezTo>
                  <a:cubicBezTo>
                    <a:pt x="13903" y="8359"/>
                    <a:pt x="13041" y="7065"/>
                    <a:pt x="11500" y="6305"/>
                  </a:cubicBezTo>
                  <a:cubicBezTo>
                    <a:pt x="11377" y="6244"/>
                    <a:pt x="11274" y="6141"/>
                    <a:pt x="11172" y="6100"/>
                  </a:cubicBezTo>
                  <a:cubicBezTo>
                    <a:pt x="11274" y="5710"/>
                    <a:pt x="11398" y="5381"/>
                    <a:pt x="11439" y="5032"/>
                  </a:cubicBezTo>
                  <a:cubicBezTo>
                    <a:pt x="11480" y="4683"/>
                    <a:pt x="11439" y="4293"/>
                    <a:pt x="11439" y="3944"/>
                  </a:cubicBezTo>
                  <a:cubicBezTo>
                    <a:pt x="11439" y="3143"/>
                    <a:pt x="11973" y="2506"/>
                    <a:pt x="12794" y="2342"/>
                  </a:cubicBezTo>
                  <a:cubicBezTo>
                    <a:pt x="13184" y="2301"/>
                    <a:pt x="13554" y="2260"/>
                    <a:pt x="13924" y="2116"/>
                  </a:cubicBezTo>
                  <a:cubicBezTo>
                    <a:pt x="14273" y="1952"/>
                    <a:pt x="14581" y="1685"/>
                    <a:pt x="14950" y="1418"/>
                  </a:cubicBezTo>
                  <a:cubicBezTo>
                    <a:pt x="15135" y="1541"/>
                    <a:pt x="15361" y="1685"/>
                    <a:pt x="15587" y="1829"/>
                  </a:cubicBezTo>
                  <a:cubicBezTo>
                    <a:pt x="15669" y="1890"/>
                    <a:pt x="15710" y="1952"/>
                    <a:pt x="15813" y="2034"/>
                  </a:cubicBezTo>
                  <a:cubicBezTo>
                    <a:pt x="15669" y="2321"/>
                    <a:pt x="15505" y="2630"/>
                    <a:pt x="15361" y="2917"/>
                  </a:cubicBezTo>
                  <a:cubicBezTo>
                    <a:pt x="15258" y="3143"/>
                    <a:pt x="15299" y="3328"/>
                    <a:pt x="15546" y="3430"/>
                  </a:cubicBezTo>
                  <a:cubicBezTo>
                    <a:pt x="15792" y="3554"/>
                    <a:pt x="16059" y="3677"/>
                    <a:pt x="16326" y="3821"/>
                  </a:cubicBezTo>
                  <a:cubicBezTo>
                    <a:pt x="15710" y="5381"/>
                    <a:pt x="15916" y="6901"/>
                    <a:pt x="16326" y="8482"/>
                  </a:cubicBezTo>
                  <a:cubicBezTo>
                    <a:pt x="16573" y="9509"/>
                    <a:pt x="16675" y="10556"/>
                    <a:pt x="16614" y="11604"/>
                  </a:cubicBezTo>
                  <a:cubicBezTo>
                    <a:pt x="16511" y="13452"/>
                    <a:pt x="15895" y="15095"/>
                    <a:pt x="14519" y="16389"/>
                  </a:cubicBezTo>
                  <a:cubicBezTo>
                    <a:pt x="14416" y="16491"/>
                    <a:pt x="14252" y="16574"/>
                    <a:pt x="14211" y="16697"/>
                  </a:cubicBezTo>
                  <a:cubicBezTo>
                    <a:pt x="14149" y="16799"/>
                    <a:pt x="14149" y="16943"/>
                    <a:pt x="14211" y="17046"/>
                  </a:cubicBezTo>
                  <a:cubicBezTo>
                    <a:pt x="14211" y="17066"/>
                    <a:pt x="14262" y="17077"/>
                    <a:pt x="14327" y="17077"/>
                  </a:cubicBezTo>
                  <a:cubicBezTo>
                    <a:pt x="14391" y="17077"/>
                    <a:pt x="14468" y="17066"/>
                    <a:pt x="14519" y="17046"/>
                  </a:cubicBezTo>
                  <a:cubicBezTo>
                    <a:pt x="14622" y="17005"/>
                    <a:pt x="14683" y="16902"/>
                    <a:pt x="14786" y="16820"/>
                  </a:cubicBezTo>
                  <a:cubicBezTo>
                    <a:pt x="15792" y="15875"/>
                    <a:pt x="16511" y="14746"/>
                    <a:pt x="16840" y="13390"/>
                  </a:cubicBezTo>
                  <a:cubicBezTo>
                    <a:pt x="17291" y="11645"/>
                    <a:pt x="17127" y="9899"/>
                    <a:pt x="16799" y="8154"/>
                  </a:cubicBezTo>
                  <a:cubicBezTo>
                    <a:pt x="16675" y="7373"/>
                    <a:pt x="16532" y="6614"/>
                    <a:pt x="16511" y="5833"/>
                  </a:cubicBezTo>
                  <a:cubicBezTo>
                    <a:pt x="16491" y="4827"/>
                    <a:pt x="16778" y="3944"/>
                    <a:pt x="17558" y="3246"/>
                  </a:cubicBezTo>
                  <a:cubicBezTo>
                    <a:pt x="18051" y="2814"/>
                    <a:pt x="18524" y="2321"/>
                    <a:pt x="18955" y="1829"/>
                  </a:cubicBezTo>
                  <a:cubicBezTo>
                    <a:pt x="19058" y="1746"/>
                    <a:pt x="19058" y="1582"/>
                    <a:pt x="19099" y="1418"/>
                  </a:cubicBezTo>
                  <a:cubicBezTo>
                    <a:pt x="18968" y="1380"/>
                    <a:pt x="18820" y="1292"/>
                    <a:pt x="18701" y="1292"/>
                  </a:cubicBezTo>
                  <a:cubicBezTo>
                    <a:pt x="18690" y="1292"/>
                    <a:pt x="18678" y="1293"/>
                    <a:pt x="18667" y="1295"/>
                  </a:cubicBezTo>
                  <a:cubicBezTo>
                    <a:pt x="18113" y="1377"/>
                    <a:pt x="17538" y="1479"/>
                    <a:pt x="16983" y="1582"/>
                  </a:cubicBezTo>
                  <a:cubicBezTo>
                    <a:pt x="16882" y="1598"/>
                    <a:pt x="16785" y="1607"/>
                    <a:pt x="16690" y="1607"/>
                  </a:cubicBezTo>
                  <a:cubicBezTo>
                    <a:pt x="16420" y="1607"/>
                    <a:pt x="16169" y="1533"/>
                    <a:pt x="15895" y="1336"/>
                  </a:cubicBezTo>
                  <a:cubicBezTo>
                    <a:pt x="14608" y="471"/>
                    <a:pt x="13203" y="0"/>
                    <a:pt x="1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670325" y="5468975"/>
              <a:ext cx="81650" cy="37875"/>
            </a:xfrm>
            <a:custGeom>
              <a:avLst/>
              <a:gdLst/>
              <a:ahLst/>
              <a:cxnLst/>
              <a:rect l="l" t="t" r="r" b="b"/>
              <a:pathLst>
                <a:path w="3266" h="1515" extrusionOk="0">
                  <a:moveTo>
                    <a:pt x="2999" y="0"/>
                  </a:moveTo>
                  <a:cubicBezTo>
                    <a:pt x="1952" y="164"/>
                    <a:pt x="1089" y="452"/>
                    <a:pt x="309" y="1006"/>
                  </a:cubicBezTo>
                  <a:cubicBezTo>
                    <a:pt x="124" y="1130"/>
                    <a:pt x="1" y="1315"/>
                    <a:pt x="186" y="1479"/>
                  </a:cubicBezTo>
                  <a:cubicBezTo>
                    <a:pt x="202" y="1503"/>
                    <a:pt x="253" y="1515"/>
                    <a:pt x="316" y="1515"/>
                  </a:cubicBezTo>
                  <a:cubicBezTo>
                    <a:pt x="412" y="1515"/>
                    <a:pt x="534" y="1487"/>
                    <a:pt x="596" y="1438"/>
                  </a:cubicBezTo>
                  <a:cubicBezTo>
                    <a:pt x="1192" y="1027"/>
                    <a:pt x="1828" y="781"/>
                    <a:pt x="2486" y="637"/>
                  </a:cubicBezTo>
                  <a:cubicBezTo>
                    <a:pt x="2670" y="596"/>
                    <a:pt x="2835" y="596"/>
                    <a:pt x="2978" y="555"/>
                  </a:cubicBezTo>
                  <a:cubicBezTo>
                    <a:pt x="3081" y="493"/>
                    <a:pt x="3266" y="349"/>
                    <a:pt x="3245" y="267"/>
                  </a:cubicBezTo>
                  <a:cubicBezTo>
                    <a:pt x="3204" y="144"/>
                    <a:pt x="3061" y="62"/>
                    <a:pt x="2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91100" y="5415050"/>
              <a:ext cx="38525" cy="37525"/>
            </a:xfrm>
            <a:custGeom>
              <a:avLst/>
              <a:gdLst/>
              <a:ahLst/>
              <a:cxnLst/>
              <a:rect l="l" t="t" r="r" b="b"/>
              <a:pathLst>
                <a:path w="1541" h="1501" extrusionOk="0">
                  <a:moveTo>
                    <a:pt x="801" y="596"/>
                  </a:moveTo>
                  <a:cubicBezTo>
                    <a:pt x="883" y="596"/>
                    <a:pt x="945" y="699"/>
                    <a:pt x="1048" y="781"/>
                  </a:cubicBezTo>
                  <a:cubicBezTo>
                    <a:pt x="924" y="884"/>
                    <a:pt x="842" y="966"/>
                    <a:pt x="801" y="966"/>
                  </a:cubicBezTo>
                  <a:cubicBezTo>
                    <a:pt x="719" y="966"/>
                    <a:pt x="616" y="843"/>
                    <a:pt x="616" y="781"/>
                  </a:cubicBezTo>
                  <a:cubicBezTo>
                    <a:pt x="616" y="699"/>
                    <a:pt x="719" y="596"/>
                    <a:pt x="801" y="596"/>
                  </a:cubicBezTo>
                  <a:close/>
                  <a:moveTo>
                    <a:pt x="739" y="1"/>
                  </a:moveTo>
                  <a:cubicBezTo>
                    <a:pt x="370" y="42"/>
                    <a:pt x="0" y="391"/>
                    <a:pt x="21" y="781"/>
                  </a:cubicBezTo>
                  <a:cubicBezTo>
                    <a:pt x="62" y="1192"/>
                    <a:pt x="390" y="1500"/>
                    <a:pt x="801" y="1500"/>
                  </a:cubicBezTo>
                  <a:cubicBezTo>
                    <a:pt x="1232" y="1500"/>
                    <a:pt x="1540" y="1171"/>
                    <a:pt x="1520" y="761"/>
                  </a:cubicBezTo>
                  <a:cubicBezTo>
                    <a:pt x="1499" y="350"/>
                    <a:pt x="1150" y="21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764875" y="5467575"/>
              <a:ext cx="22525" cy="13000"/>
            </a:xfrm>
            <a:custGeom>
              <a:avLst/>
              <a:gdLst/>
              <a:ahLst/>
              <a:cxnLst/>
              <a:rect l="l" t="t" r="r" b="b"/>
              <a:pathLst>
                <a:path w="901" h="520" extrusionOk="0">
                  <a:moveTo>
                    <a:pt x="215" y="1"/>
                  </a:moveTo>
                  <a:cubicBezTo>
                    <a:pt x="71" y="1"/>
                    <a:pt x="1" y="130"/>
                    <a:pt x="18" y="303"/>
                  </a:cubicBezTo>
                  <a:cubicBezTo>
                    <a:pt x="62" y="481"/>
                    <a:pt x="182" y="519"/>
                    <a:pt x="307" y="519"/>
                  </a:cubicBezTo>
                  <a:cubicBezTo>
                    <a:pt x="355" y="519"/>
                    <a:pt x="404" y="514"/>
                    <a:pt x="449" y="508"/>
                  </a:cubicBezTo>
                  <a:cubicBezTo>
                    <a:pt x="593" y="487"/>
                    <a:pt x="654" y="385"/>
                    <a:pt x="901" y="220"/>
                  </a:cubicBezTo>
                  <a:cubicBezTo>
                    <a:pt x="613" y="118"/>
                    <a:pt x="449" y="36"/>
                    <a:pt x="305" y="15"/>
                  </a:cubicBezTo>
                  <a:cubicBezTo>
                    <a:pt x="273" y="5"/>
                    <a:pt x="243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59"/>
          <p:cNvGrpSpPr/>
          <p:nvPr/>
        </p:nvGrpSpPr>
        <p:grpSpPr>
          <a:xfrm>
            <a:off x="4093336" y="1420514"/>
            <a:ext cx="863738" cy="780708"/>
            <a:chOff x="1981250" y="5325800"/>
            <a:chExt cx="464650" cy="484100"/>
          </a:xfrm>
        </p:grpSpPr>
        <p:sp>
          <p:nvSpPr>
            <p:cNvPr id="671" name="Google Shape;671;p59"/>
            <p:cNvSpPr/>
            <p:nvPr/>
          </p:nvSpPr>
          <p:spPr>
            <a:xfrm>
              <a:off x="1981250" y="5325800"/>
              <a:ext cx="464650" cy="484100"/>
            </a:xfrm>
            <a:custGeom>
              <a:avLst/>
              <a:gdLst/>
              <a:ahLst/>
              <a:cxnLst/>
              <a:rect l="l" t="t" r="r" b="b"/>
              <a:pathLst>
                <a:path w="18586" h="19364" extrusionOk="0">
                  <a:moveTo>
                    <a:pt x="16552" y="3058"/>
                  </a:moveTo>
                  <a:cubicBezTo>
                    <a:pt x="17066" y="3099"/>
                    <a:pt x="17723" y="3633"/>
                    <a:pt x="17887" y="4187"/>
                  </a:cubicBezTo>
                  <a:cubicBezTo>
                    <a:pt x="17435" y="4166"/>
                    <a:pt x="17004" y="4105"/>
                    <a:pt x="16552" y="4064"/>
                  </a:cubicBezTo>
                  <a:cubicBezTo>
                    <a:pt x="16409" y="4057"/>
                    <a:pt x="16267" y="4055"/>
                    <a:pt x="16126" y="4055"/>
                  </a:cubicBezTo>
                  <a:cubicBezTo>
                    <a:pt x="15845" y="4055"/>
                    <a:pt x="15567" y="4064"/>
                    <a:pt x="15279" y="4064"/>
                  </a:cubicBezTo>
                  <a:cubicBezTo>
                    <a:pt x="15484" y="3653"/>
                    <a:pt x="15834" y="3345"/>
                    <a:pt x="16285" y="3119"/>
                  </a:cubicBezTo>
                  <a:cubicBezTo>
                    <a:pt x="16347" y="3099"/>
                    <a:pt x="16450" y="3058"/>
                    <a:pt x="16552" y="3058"/>
                  </a:cubicBezTo>
                  <a:close/>
                  <a:moveTo>
                    <a:pt x="12741" y="3508"/>
                  </a:moveTo>
                  <a:cubicBezTo>
                    <a:pt x="12960" y="3508"/>
                    <a:pt x="13201" y="3723"/>
                    <a:pt x="13123" y="3920"/>
                  </a:cubicBezTo>
                  <a:cubicBezTo>
                    <a:pt x="13061" y="4064"/>
                    <a:pt x="12876" y="4187"/>
                    <a:pt x="12712" y="4433"/>
                  </a:cubicBezTo>
                  <a:cubicBezTo>
                    <a:pt x="12527" y="4187"/>
                    <a:pt x="12342" y="4064"/>
                    <a:pt x="12342" y="3899"/>
                  </a:cubicBezTo>
                  <a:cubicBezTo>
                    <a:pt x="12301" y="3674"/>
                    <a:pt x="12486" y="3530"/>
                    <a:pt x="12712" y="3509"/>
                  </a:cubicBezTo>
                  <a:cubicBezTo>
                    <a:pt x="12722" y="3508"/>
                    <a:pt x="12731" y="3508"/>
                    <a:pt x="12741" y="3508"/>
                  </a:cubicBezTo>
                  <a:close/>
                  <a:moveTo>
                    <a:pt x="15012" y="3304"/>
                  </a:moveTo>
                  <a:cubicBezTo>
                    <a:pt x="14704" y="4208"/>
                    <a:pt x="14437" y="4413"/>
                    <a:pt x="13554" y="4474"/>
                  </a:cubicBezTo>
                  <a:cubicBezTo>
                    <a:pt x="13616" y="4146"/>
                    <a:pt x="13636" y="3899"/>
                    <a:pt x="13718" y="3530"/>
                  </a:cubicBezTo>
                  <a:cubicBezTo>
                    <a:pt x="14129" y="3448"/>
                    <a:pt x="14560" y="3386"/>
                    <a:pt x="15012" y="3304"/>
                  </a:cubicBezTo>
                  <a:close/>
                  <a:moveTo>
                    <a:pt x="16398" y="4605"/>
                  </a:moveTo>
                  <a:cubicBezTo>
                    <a:pt x="16730" y="4605"/>
                    <a:pt x="17067" y="4657"/>
                    <a:pt x="17415" y="4762"/>
                  </a:cubicBezTo>
                  <a:cubicBezTo>
                    <a:pt x="17124" y="4983"/>
                    <a:pt x="16813" y="5091"/>
                    <a:pt x="16493" y="5091"/>
                  </a:cubicBezTo>
                  <a:cubicBezTo>
                    <a:pt x="16157" y="5091"/>
                    <a:pt x="15810" y="4972"/>
                    <a:pt x="15464" y="4741"/>
                  </a:cubicBezTo>
                  <a:cubicBezTo>
                    <a:pt x="15774" y="4651"/>
                    <a:pt x="16084" y="4605"/>
                    <a:pt x="16398" y="4605"/>
                  </a:cubicBezTo>
                  <a:close/>
                  <a:moveTo>
                    <a:pt x="11685" y="3920"/>
                  </a:moveTo>
                  <a:cubicBezTo>
                    <a:pt x="11788" y="4125"/>
                    <a:pt x="11870" y="4310"/>
                    <a:pt x="11973" y="4454"/>
                  </a:cubicBezTo>
                  <a:cubicBezTo>
                    <a:pt x="12096" y="4598"/>
                    <a:pt x="12281" y="4700"/>
                    <a:pt x="12404" y="4844"/>
                  </a:cubicBezTo>
                  <a:cubicBezTo>
                    <a:pt x="11706" y="5255"/>
                    <a:pt x="11008" y="5625"/>
                    <a:pt x="10330" y="6035"/>
                  </a:cubicBezTo>
                  <a:cubicBezTo>
                    <a:pt x="10160" y="6148"/>
                    <a:pt x="10004" y="6201"/>
                    <a:pt x="9864" y="6201"/>
                  </a:cubicBezTo>
                  <a:cubicBezTo>
                    <a:pt x="9699" y="6201"/>
                    <a:pt x="9558" y="6128"/>
                    <a:pt x="9447" y="5994"/>
                  </a:cubicBezTo>
                  <a:cubicBezTo>
                    <a:pt x="9221" y="5727"/>
                    <a:pt x="9262" y="5399"/>
                    <a:pt x="9632" y="5091"/>
                  </a:cubicBezTo>
                  <a:cubicBezTo>
                    <a:pt x="10227" y="4577"/>
                    <a:pt x="10905" y="4146"/>
                    <a:pt x="11685" y="3920"/>
                  </a:cubicBezTo>
                  <a:close/>
                  <a:moveTo>
                    <a:pt x="12553" y="1"/>
                  </a:moveTo>
                  <a:cubicBezTo>
                    <a:pt x="10984" y="1"/>
                    <a:pt x="9545" y="529"/>
                    <a:pt x="8215" y="1558"/>
                  </a:cubicBezTo>
                  <a:cubicBezTo>
                    <a:pt x="6900" y="2544"/>
                    <a:pt x="6058" y="3920"/>
                    <a:pt x="5545" y="5460"/>
                  </a:cubicBezTo>
                  <a:cubicBezTo>
                    <a:pt x="5422" y="5871"/>
                    <a:pt x="5216" y="6056"/>
                    <a:pt x="4826" y="6179"/>
                  </a:cubicBezTo>
                  <a:cubicBezTo>
                    <a:pt x="2999" y="6775"/>
                    <a:pt x="1540" y="7863"/>
                    <a:pt x="349" y="9342"/>
                  </a:cubicBezTo>
                  <a:cubicBezTo>
                    <a:pt x="226" y="9485"/>
                    <a:pt x="123" y="9650"/>
                    <a:pt x="41" y="9793"/>
                  </a:cubicBezTo>
                  <a:cubicBezTo>
                    <a:pt x="0" y="9855"/>
                    <a:pt x="41" y="10019"/>
                    <a:pt x="103" y="10060"/>
                  </a:cubicBezTo>
                  <a:cubicBezTo>
                    <a:pt x="154" y="10081"/>
                    <a:pt x="216" y="10091"/>
                    <a:pt x="275" y="10091"/>
                  </a:cubicBezTo>
                  <a:cubicBezTo>
                    <a:pt x="334" y="10091"/>
                    <a:pt x="390" y="10081"/>
                    <a:pt x="432" y="10060"/>
                  </a:cubicBezTo>
                  <a:cubicBezTo>
                    <a:pt x="555" y="9978"/>
                    <a:pt x="616" y="9814"/>
                    <a:pt x="719" y="9711"/>
                  </a:cubicBezTo>
                  <a:cubicBezTo>
                    <a:pt x="1130" y="9280"/>
                    <a:pt x="1520" y="8787"/>
                    <a:pt x="1951" y="8417"/>
                  </a:cubicBezTo>
                  <a:cubicBezTo>
                    <a:pt x="2957" y="7514"/>
                    <a:pt x="4107" y="6877"/>
                    <a:pt x="5442" y="6508"/>
                  </a:cubicBezTo>
                  <a:cubicBezTo>
                    <a:pt x="6284" y="7555"/>
                    <a:pt x="7393" y="8130"/>
                    <a:pt x="8646" y="8458"/>
                  </a:cubicBezTo>
                  <a:cubicBezTo>
                    <a:pt x="8851" y="8520"/>
                    <a:pt x="9036" y="8561"/>
                    <a:pt x="9241" y="8623"/>
                  </a:cubicBezTo>
                  <a:cubicBezTo>
                    <a:pt x="10371" y="8869"/>
                    <a:pt x="11295" y="10266"/>
                    <a:pt x="10679" y="11601"/>
                  </a:cubicBezTo>
                  <a:cubicBezTo>
                    <a:pt x="10391" y="12237"/>
                    <a:pt x="10042" y="12853"/>
                    <a:pt x="9652" y="13408"/>
                  </a:cubicBezTo>
                  <a:cubicBezTo>
                    <a:pt x="9016" y="14373"/>
                    <a:pt x="8194" y="15133"/>
                    <a:pt x="7270" y="15810"/>
                  </a:cubicBezTo>
                  <a:cubicBezTo>
                    <a:pt x="7106" y="15934"/>
                    <a:pt x="6962" y="16057"/>
                    <a:pt x="7085" y="16262"/>
                  </a:cubicBezTo>
                  <a:cubicBezTo>
                    <a:pt x="7149" y="16350"/>
                    <a:pt x="7210" y="16382"/>
                    <a:pt x="7271" y="16382"/>
                  </a:cubicBezTo>
                  <a:cubicBezTo>
                    <a:pt x="7365" y="16382"/>
                    <a:pt x="7457" y="16304"/>
                    <a:pt x="7558" y="16242"/>
                  </a:cubicBezTo>
                  <a:cubicBezTo>
                    <a:pt x="9159" y="15051"/>
                    <a:pt x="10453" y="13572"/>
                    <a:pt x="11192" y="11703"/>
                  </a:cubicBezTo>
                  <a:cubicBezTo>
                    <a:pt x="11788" y="10225"/>
                    <a:pt x="10966" y="8643"/>
                    <a:pt x="9447" y="8150"/>
                  </a:cubicBezTo>
                  <a:cubicBezTo>
                    <a:pt x="9139" y="8048"/>
                    <a:pt x="8810" y="8007"/>
                    <a:pt x="8502" y="7904"/>
                  </a:cubicBezTo>
                  <a:cubicBezTo>
                    <a:pt x="7599" y="7617"/>
                    <a:pt x="6777" y="7226"/>
                    <a:pt x="6099" y="6528"/>
                  </a:cubicBezTo>
                  <a:cubicBezTo>
                    <a:pt x="5874" y="6302"/>
                    <a:pt x="5832" y="6076"/>
                    <a:pt x="5935" y="5768"/>
                  </a:cubicBezTo>
                  <a:cubicBezTo>
                    <a:pt x="6264" y="4885"/>
                    <a:pt x="6654" y="4023"/>
                    <a:pt x="7229" y="3283"/>
                  </a:cubicBezTo>
                  <a:cubicBezTo>
                    <a:pt x="8646" y="1453"/>
                    <a:pt x="10459" y="547"/>
                    <a:pt x="12722" y="547"/>
                  </a:cubicBezTo>
                  <a:cubicBezTo>
                    <a:pt x="12821" y="547"/>
                    <a:pt x="12920" y="549"/>
                    <a:pt x="13020" y="552"/>
                  </a:cubicBezTo>
                  <a:cubicBezTo>
                    <a:pt x="14150" y="573"/>
                    <a:pt x="15115" y="1024"/>
                    <a:pt x="15792" y="1990"/>
                  </a:cubicBezTo>
                  <a:cubicBezTo>
                    <a:pt x="15916" y="2174"/>
                    <a:pt x="15998" y="2380"/>
                    <a:pt x="16121" y="2606"/>
                  </a:cubicBezTo>
                  <a:cubicBezTo>
                    <a:pt x="15916" y="2688"/>
                    <a:pt x="15772" y="2708"/>
                    <a:pt x="15628" y="2729"/>
                  </a:cubicBezTo>
                  <a:cubicBezTo>
                    <a:pt x="15197" y="2791"/>
                    <a:pt x="14745" y="2811"/>
                    <a:pt x="14293" y="2893"/>
                  </a:cubicBezTo>
                  <a:cubicBezTo>
                    <a:pt x="13911" y="2952"/>
                    <a:pt x="13540" y="3053"/>
                    <a:pt x="13156" y="3053"/>
                  </a:cubicBezTo>
                  <a:cubicBezTo>
                    <a:pt x="13004" y="3053"/>
                    <a:pt x="12849" y="3037"/>
                    <a:pt x="12692" y="2996"/>
                  </a:cubicBezTo>
                  <a:cubicBezTo>
                    <a:pt x="12663" y="2985"/>
                    <a:pt x="12634" y="2981"/>
                    <a:pt x="12605" y="2981"/>
                  </a:cubicBezTo>
                  <a:cubicBezTo>
                    <a:pt x="12464" y="2981"/>
                    <a:pt x="12314" y="3085"/>
                    <a:pt x="12178" y="3119"/>
                  </a:cubicBezTo>
                  <a:cubicBezTo>
                    <a:pt x="11973" y="3201"/>
                    <a:pt x="11767" y="3304"/>
                    <a:pt x="11562" y="3386"/>
                  </a:cubicBezTo>
                  <a:cubicBezTo>
                    <a:pt x="10679" y="3694"/>
                    <a:pt x="9919" y="4105"/>
                    <a:pt x="9221" y="4721"/>
                  </a:cubicBezTo>
                  <a:cubicBezTo>
                    <a:pt x="8708" y="5173"/>
                    <a:pt x="8605" y="5809"/>
                    <a:pt x="8954" y="6302"/>
                  </a:cubicBezTo>
                  <a:cubicBezTo>
                    <a:pt x="9186" y="6595"/>
                    <a:pt x="9498" y="6750"/>
                    <a:pt x="9837" y="6750"/>
                  </a:cubicBezTo>
                  <a:cubicBezTo>
                    <a:pt x="10069" y="6750"/>
                    <a:pt x="10314" y="6678"/>
                    <a:pt x="10556" y="6528"/>
                  </a:cubicBezTo>
                  <a:cubicBezTo>
                    <a:pt x="10761" y="6425"/>
                    <a:pt x="10966" y="6282"/>
                    <a:pt x="11172" y="6158"/>
                  </a:cubicBezTo>
                  <a:cubicBezTo>
                    <a:pt x="11993" y="5645"/>
                    <a:pt x="12856" y="5193"/>
                    <a:pt x="13821" y="5029"/>
                  </a:cubicBezTo>
                  <a:cubicBezTo>
                    <a:pt x="13978" y="5000"/>
                    <a:pt x="14135" y="4962"/>
                    <a:pt x="14286" y="4962"/>
                  </a:cubicBezTo>
                  <a:cubicBezTo>
                    <a:pt x="14351" y="4962"/>
                    <a:pt x="14416" y="4969"/>
                    <a:pt x="14478" y="4988"/>
                  </a:cubicBezTo>
                  <a:cubicBezTo>
                    <a:pt x="15197" y="5214"/>
                    <a:pt x="15895" y="5542"/>
                    <a:pt x="16634" y="5809"/>
                  </a:cubicBezTo>
                  <a:cubicBezTo>
                    <a:pt x="16840" y="6733"/>
                    <a:pt x="16799" y="7719"/>
                    <a:pt x="16388" y="8643"/>
                  </a:cubicBezTo>
                  <a:cubicBezTo>
                    <a:pt x="16224" y="8992"/>
                    <a:pt x="15998" y="9239"/>
                    <a:pt x="15567" y="9259"/>
                  </a:cubicBezTo>
                  <a:cubicBezTo>
                    <a:pt x="15279" y="9280"/>
                    <a:pt x="14992" y="9342"/>
                    <a:pt x="14704" y="9383"/>
                  </a:cubicBezTo>
                  <a:lnTo>
                    <a:pt x="12938" y="9609"/>
                  </a:lnTo>
                  <a:cubicBezTo>
                    <a:pt x="12753" y="9650"/>
                    <a:pt x="12609" y="9711"/>
                    <a:pt x="12650" y="9917"/>
                  </a:cubicBezTo>
                  <a:cubicBezTo>
                    <a:pt x="12692" y="10019"/>
                    <a:pt x="12856" y="10122"/>
                    <a:pt x="13000" y="10122"/>
                  </a:cubicBezTo>
                  <a:cubicBezTo>
                    <a:pt x="13049" y="10132"/>
                    <a:pt x="13100" y="10136"/>
                    <a:pt x="13151" y="10136"/>
                  </a:cubicBezTo>
                  <a:cubicBezTo>
                    <a:pt x="13314" y="10136"/>
                    <a:pt x="13485" y="10096"/>
                    <a:pt x="13657" y="10081"/>
                  </a:cubicBezTo>
                  <a:cubicBezTo>
                    <a:pt x="14437" y="9978"/>
                    <a:pt x="15176" y="9875"/>
                    <a:pt x="16018" y="9752"/>
                  </a:cubicBezTo>
                  <a:lnTo>
                    <a:pt x="16018" y="9752"/>
                  </a:lnTo>
                  <a:cubicBezTo>
                    <a:pt x="16409" y="12176"/>
                    <a:pt x="15895" y="14291"/>
                    <a:pt x="14396" y="16221"/>
                  </a:cubicBezTo>
                  <a:cubicBezTo>
                    <a:pt x="13575" y="17248"/>
                    <a:pt x="12527" y="18028"/>
                    <a:pt x="11377" y="18685"/>
                  </a:cubicBezTo>
                  <a:cubicBezTo>
                    <a:pt x="11213" y="18747"/>
                    <a:pt x="11069" y="18809"/>
                    <a:pt x="10946" y="18911"/>
                  </a:cubicBezTo>
                  <a:cubicBezTo>
                    <a:pt x="10864" y="18993"/>
                    <a:pt x="10843" y="19137"/>
                    <a:pt x="10782" y="19260"/>
                  </a:cubicBezTo>
                  <a:cubicBezTo>
                    <a:pt x="10884" y="19302"/>
                    <a:pt x="11008" y="19343"/>
                    <a:pt x="11151" y="19363"/>
                  </a:cubicBezTo>
                  <a:cubicBezTo>
                    <a:pt x="11213" y="19363"/>
                    <a:pt x="11295" y="19302"/>
                    <a:pt x="11377" y="19260"/>
                  </a:cubicBezTo>
                  <a:cubicBezTo>
                    <a:pt x="12856" y="18501"/>
                    <a:pt x="14170" y="17515"/>
                    <a:pt x="15115" y="16139"/>
                  </a:cubicBezTo>
                  <a:cubicBezTo>
                    <a:pt x="16409" y="14291"/>
                    <a:pt x="16901" y="12237"/>
                    <a:pt x="16593" y="9999"/>
                  </a:cubicBezTo>
                  <a:cubicBezTo>
                    <a:pt x="16532" y="9691"/>
                    <a:pt x="16552" y="9383"/>
                    <a:pt x="16737" y="9075"/>
                  </a:cubicBezTo>
                  <a:cubicBezTo>
                    <a:pt x="17250" y="8171"/>
                    <a:pt x="17374" y="7185"/>
                    <a:pt x="17250" y="6158"/>
                  </a:cubicBezTo>
                  <a:lnTo>
                    <a:pt x="17168" y="5604"/>
                  </a:lnTo>
                  <a:cubicBezTo>
                    <a:pt x="17611" y="5420"/>
                    <a:pt x="17821" y="4905"/>
                    <a:pt x="18305" y="4905"/>
                  </a:cubicBezTo>
                  <a:cubicBezTo>
                    <a:pt x="18360" y="4905"/>
                    <a:pt x="18419" y="4912"/>
                    <a:pt x="18483" y="4926"/>
                  </a:cubicBezTo>
                  <a:cubicBezTo>
                    <a:pt x="18585" y="4536"/>
                    <a:pt x="18524" y="4228"/>
                    <a:pt x="18401" y="3920"/>
                  </a:cubicBezTo>
                  <a:cubicBezTo>
                    <a:pt x="18154" y="3304"/>
                    <a:pt x="17682" y="2914"/>
                    <a:pt x="17107" y="2688"/>
                  </a:cubicBezTo>
                  <a:cubicBezTo>
                    <a:pt x="16840" y="2585"/>
                    <a:pt x="16696" y="2421"/>
                    <a:pt x="16552" y="2174"/>
                  </a:cubicBezTo>
                  <a:cubicBezTo>
                    <a:pt x="16018" y="1066"/>
                    <a:pt x="15176" y="367"/>
                    <a:pt x="13985" y="141"/>
                  </a:cubicBezTo>
                  <a:cubicBezTo>
                    <a:pt x="13496" y="47"/>
                    <a:pt x="13019" y="1"/>
                    <a:pt x="12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2165050" y="5595275"/>
              <a:ext cx="54425" cy="66525"/>
            </a:xfrm>
            <a:custGeom>
              <a:avLst/>
              <a:gdLst/>
              <a:ahLst/>
              <a:cxnLst/>
              <a:rect l="l" t="t" r="r" b="b"/>
              <a:pathLst>
                <a:path w="2177" h="2661" extrusionOk="0">
                  <a:moveTo>
                    <a:pt x="1972" y="0"/>
                  </a:moveTo>
                  <a:cubicBezTo>
                    <a:pt x="1848" y="0"/>
                    <a:pt x="1684" y="41"/>
                    <a:pt x="1602" y="144"/>
                  </a:cubicBezTo>
                  <a:cubicBezTo>
                    <a:pt x="1089" y="822"/>
                    <a:pt x="575" y="1479"/>
                    <a:pt x="103" y="2156"/>
                  </a:cubicBezTo>
                  <a:cubicBezTo>
                    <a:pt x="21" y="2259"/>
                    <a:pt x="0" y="2485"/>
                    <a:pt x="41" y="2567"/>
                  </a:cubicBezTo>
                  <a:cubicBezTo>
                    <a:pt x="100" y="2634"/>
                    <a:pt x="160" y="2660"/>
                    <a:pt x="218" y="2660"/>
                  </a:cubicBezTo>
                  <a:cubicBezTo>
                    <a:pt x="321" y="2660"/>
                    <a:pt x="422" y="2577"/>
                    <a:pt x="514" y="2485"/>
                  </a:cubicBezTo>
                  <a:cubicBezTo>
                    <a:pt x="1047" y="1828"/>
                    <a:pt x="1540" y="1171"/>
                    <a:pt x="2054" y="513"/>
                  </a:cubicBezTo>
                  <a:cubicBezTo>
                    <a:pt x="2095" y="431"/>
                    <a:pt x="2115" y="329"/>
                    <a:pt x="2177" y="205"/>
                  </a:cubicBezTo>
                  <a:cubicBezTo>
                    <a:pt x="2095" y="123"/>
                    <a:pt x="2013" y="0"/>
                    <a:pt x="1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2216375" y="5572000"/>
              <a:ext cx="13375" cy="20725"/>
            </a:xfrm>
            <a:custGeom>
              <a:avLst/>
              <a:gdLst/>
              <a:ahLst/>
              <a:cxnLst/>
              <a:rect l="l" t="t" r="r" b="b"/>
              <a:pathLst>
                <a:path w="535" h="829" extrusionOk="0">
                  <a:moveTo>
                    <a:pt x="268" y="1"/>
                  </a:moveTo>
                  <a:cubicBezTo>
                    <a:pt x="100" y="1"/>
                    <a:pt x="1" y="152"/>
                    <a:pt x="1" y="336"/>
                  </a:cubicBezTo>
                  <a:cubicBezTo>
                    <a:pt x="1" y="438"/>
                    <a:pt x="62" y="561"/>
                    <a:pt x="165" y="828"/>
                  </a:cubicBezTo>
                  <a:cubicBezTo>
                    <a:pt x="350" y="561"/>
                    <a:pt x="473" y="438"/>
                    <a:pt x="514" y="294"/>
                  </a:cubicBezTo>
                  <a:cubicBezTo>
                    <a:pt x="535" y="212"/>
                    <a:pt x="411" y="7"/>
                    <a:pt x="329" y="7"/>
                  </a:cubicBezTo>
                  <a:cubicBezTo>
                    <a:pt x="308" y="3"/>
                    <a:pt x="287" y="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59"/>
          <p:cNvGrpSpPr/>
          <p:nvPr/>
        </p:nvGrpSpPr>
        <p:grpSpPr>
          <a:xfrm>
            <a:off x="1401714" y="1434209"/>
            <a:ext cx="863765" cy="792855"/>
            <a:chOff x="1233225" y="5344375"/>
            <a:chExt cx="485725" cy="445850"/>
          </a:xfrm>
        </p:grpSpPr>
        <p:sp>
          <p:nvSpPr>
            <p:cNvPr id="675" name="Google Shape;675;p59"/>
            <p:cNvSpPr/>
            <p:nvPr/>
          </p:nvSpPr>
          <p:spPr>
            <a:xfrm>
              <a:off x="1233225" y="5344375"/>
              <a:ext cx="485725" cy="445850"/>
            </a:xfrm>
            <a:custGeom>
              <a:avLst/>
              <a:gdLst/>
              <a:ahLst/>
              <a:cxnLst/>
              <a:rect l="l" t="t" r="r" b="b"/>
              <a:pathLst>
                <a:path w="19429" h="17834" extrusionOk="0">
                  <a:moveTo>
                    <a:pt x="11300" y="577"/>
                  </a:moveTo>
                  <a:cubicBezTo>
                    <a:pt x="11941" y="577"/>
                    <a:pt x="12576" y="697"/>
                    <a:pt x="13205" y="918"/>
                  </a:cubicBezTo>
                  <a:cubicBezTo>
                    <a:pt x="14191" y="1267"/>
                    <a:pt x="14848" y="1965"/>
                    <a:pt x="15238" y="2931"/>
                  </a:cubicBezTo>
                  <a:cubicBezTo>
                    <a:pt x="15320" y="3115"/>
                    <a:pt x="15341" y="3321"/>
                    <a:pt x="15402" y="3506"/>
                  </a:cubicBezTo>
                  <a:cubicBezTo>
                    <a:pt x="15242" y="3568"/>
                    <a:pt x="15092" y="3593"/>
                    <a:pt x="14950" y="3593"/>
                  </a:cubicBezTo>
                  <a:cubicBezTo>
                    <a:pt x="14673" y="3593"/>
                    <a:pt x="14429" y="3498"/>
                    <a:pt x="14211" y="3403"/>
                  </a:cubicBezTo>
                  <a:cubicBezTo>
                    <a:pt x="13575" y="3136"/>
                    <a:pt x="12938" y="2807"/>
                    <a:pt x="12281" y="2479"/>
                  </a:cubicBezTo>
                  <a:cubicBezTo>
                    <a:pt x="11829" y="2273"/>
                    <a:pt x="11418" y="1986"/>
                    <a:pt x="10987" y="1781"/>
                  </a:cubicBezTo>
                  <a:cubicBezTo>
                    <a:pt x="10371" y="1492"/>
                    <a:pt x="9755" y="1347"/>
                    <a:pt x="9088" y="1347"/>
                  </a:cubicBezTo>
                  <a:cubicBezTo>
                    <a:pt x="9044" y="1347"/>
                    <a:pt x="8999" y="1348"/>
                    <a:pt x="8954" y="1349"/>
                  </a:cubicBezTo>
                  <a:cubicBezTo>
                    <a:pt x="8913" y="1308"/>
                    <a:pt x="8913" y="1247"/>
                    <a:pt x="8892" y="1206"/>
                  </a:cubicBezTo>
                  <a:cubicBezTo>
                    <a:pt x="9159" y="1062"/>
                    <a:pt x="9385" y="939"/>
                    <a:pt x="9632" y="856"/>
                  </a:cubicBezTo>
                  <a:cubicBezTo>
                    <a:pt x="10192" y="666"/>
                    <a:pt x="10749" y="577"/>
                    <a:pt x="11300" y="577"/>
                  </a:cubicBezTo>
                  <a:close/>
                  <a:moveTo>
                    <a:pt x="15977" y="3875"/>
                  </a:moveTo>
                  <a:cubicBezTo>
                    <a:pt x="17025" y="4019"/>
                    <a:pt x="17990" y="4450"/>
                    <a:pt x="18626" y="5559"/>
                  </a:cubicBezTo>
                  <a:lnTo>
                    <a:pt x="18175" y="5559"/>
                  </a:lnTo>
                  <a:cubicBezTo>
                    <a:pt x="18132" y="5557"/>
                    <a:pt x="18089" y="5557"/>
                    <a:pt x="18046" y="5557"/>
                  </a:cubicBezTo>
                  <a:cubicBezTo>
                    <a:pt x="17582" y="5557"/>
                    <a:pt x="17151" y="5659"/>
                    <a:pt x="16737" y="5847"/>
                  </a:cubicBezTo>
                  <a:cubicBezTo>
                    <a:pt x="16425" y="5960"/>
                    <a:pt x="16123" y="6054"/>
                    <a:pt x="15804" y="6054"/>
                  </a:cubicBezTo>
                  <a:cubicBezTo>
                    <a:pt x="15661" y="6054"/>
                    <a:pt x="15514" y="6035"/>
                    <a:pt x="15361" y="5990"/>
                  </a:cubicBezTo>
                  <a:cubicBezTo>
                    <a:pt x="15135" y="5621"/>
                    <a:pt x="15300" y="5272"/>
                    <a:pt x="15443" y="4943"/>
                  </a:cubicBezTo>
                  <a:cubicBezTo>
                    <a:pt x="15608" y="4615"/>
                    <a:pt x="15772" y="4245"/>
                    <a:pt x="15977" y="3875"/>
                  </a:cubicBezTo>
                  <a:close/>
                  <a:moveTo>
                    <a:pt x="17579" y="6155"/>
                  </a:moveTo>
                  <a:cubicBezTo>
                    <a:pt x="17415" y="6853"/>
                    <a:pt x="16881" y="7284"/>
                    <a:pt x="15834" y="7510"/>
                  </a:cubicBezTo>
                  <a:cubicBezTo>
                    <a:pt x="15731" y="7223"/>
                    <a:pt x="15628" y="6956"/>
                    <a:pt x="15567" y="6689"/>
                  </a:cubicBezTo>
                  <a:cubicBezTo>
                    <a:pt x="16285" y="6483"/>
                    <a:pt x="16942" y="6319"/>
                    <a:pt x="17579" y="6155"/>
                  </a:cubicBezTo>
                  <a:close/>
                  <a:moveTo>
                    <a:pt x="9262" y="5785"/>
                  </a:moveTo>
                  <a:cubicBezTo>
                    <a:pt x="10371" y="6894"/>
                    <a:pt x="11747" y="6956"/>
                    <a:pt x="13102" y="6976"/>
                  </a:cubicBezTo>
                  <a:cubicBezTo>
                    <a:pt x="13225" y="7592"/>
                    <a:pt x="13000" y="8044"/>
                    <a:pt x="12445" y="8352"/>
                  </a:cubicBezTo>
                  <a:cubicBezTo>
                    <a:pt x="11767" y="8722"/>
                    <a:pt x="11090" y="9071"/>
                    <a:pt x="10371" y="9441"/>
                  </a:cubicBezTo>
                  <a:cubicBezTo>
                    <a:pt x="10330" y="9317"/>
                    <a:pt x="10289" y="9153"/>
                    <a:pt x="10248" y="9009"/>
                  </a:cubicBezTo>
                  <a:cubicBezTo>
                    <a:pt x="10186" y="8496"/>
                    <a:pt x="9981" y="8024"/>
                    <a:pt x="9591" y="7715"/>
                  </a:cubicBezTo>
                  <a:cubicBezTo>
                    <a:pt x="9180" y="7387"/>
                    <a:pt x="9098" y="6976"/>
                    <a:pt x="9139" y="6504"/>
                  </a:cubicBezTo>
                  <a:lnTo>
                    <a:pt x="9139" y="5888"/>
                  </a:lnTo>
                  <a:cubicBezTo>
                    <a:pt x="9180" y="5847"/>
                    <a:pt x="9200" y="5826"/>
                    <a:pt x="9262" y="5785"/>
                  </a:cubicBezTo>
                  <a:close/>
                  <a:moveTo>
                    <a:pt x="9067" y="1869"/>
                  </a:moveTo>
                  <a:cubicBezTo>
                    <a:pt x="9648" y="1869"/>
                    <a:pt x="10199" y="2010"/>
                    <a:pt x="10720" y="2253"/>
                  </a:cubicBezTo>
                  <a:cubicBezTo>
                    <a:pt x="11110" y="2417"/>
                    <a:pt x="11521" y="2664"/>
                    <a:pt x="11911" y="2890"/>
                  </a:cubicBezTo>
                  <a:cubicBezTo>
                    <a:pt x="12938" y="3485"/>
                    <a:pt x="13965" y="4101"/>
                    <a:pt x="15217" y="4122"/>
                  </a:cubicBezTo>
                  <a:cubicBezTo>
                    <a:pt x="15074" y="4348"/>
                    <a:pt x="14971" y="4512"/>
                    <a:pt x="14909" y="4697"/>
                  </a:cubicBezTo>
                  <a:cubicBezTo>
                    <a:pt x="14642" y="5210"/>
                    <a:pt x="14560" y="5723"/>
                    <a:pt x="14827" y="6278"/>
                  </a:cubicBezTo>
                  <a:cubicBezTo>
                    <a:pt x="15156" y="6976"/>
                    <a:pt x="15217" y="7736"/>
                    <a:pt x="14827" y="8455"/>
                  </a:cubicBezTo>
                  <a:cubicBezTo>
                    <a:pt x="14499" y="9112"/>
                    <a:pt x="14129" y="9769"/>
                    <a:pt x="13636" y="10303"/>
                  </a:cubicBezTo>
                  <a:cubicBezTo>
                    <a:pt x="11870" y="12357"/>
                    <a:pt x="9591" y="13671"/>
                    <a:pt x="7024" y="14472"/>
                  </a:cubicBezTo>
                  <a:cubicBezTo>
                    <a:pt x="7017" y="14479"/>
                    <a:pt x="7005" y="14481"/>
                    <a:pt x="6989" y="14481"/>
                  </a:cubicBezTo>
                  <a:cubicBezTo>
                    <a:pt x="6957" y="14481"/>
                    <a:pt x="6907" y="14472"/>
                    <a:pt x="6839" y="14472"/>
                  </a:cubicBezTo>
                  <a:cubicBezTo>
                    <a:pt x="7003" y="14349"/>
                    <a:pt x="7106" y="14246"/>
                    <a:pt x="7208" y="14143"/>
                  </a:cubicBezTo>
                  <a:cubicBezTo>
                    <a:pt x="7845" y="13507"/>
                    <a:pt x="8543" y="12932"/>
                    <a:pt x="9118" y="12233"/>
                  </a:cubicBezTo>
                  <a:cubicBezTo>
                    <a:pt x="9508" y="11782"/>
                    <a:pt x="9734" y="11186"/>
                    <a:pt x="10083" y="10673"/>
                  </a:cubicBezTo>
                  <a:cubicBezTo>
                    <a:pt x="10227" y="10426"/>
                    <a:pt x="10350" y="10159"/>
                    <a:pt x="10597" y="9995"/>
                  </a:cubicBezTo>
                  <a:cubicBezTo>
                    <a:pt x="11213" y="9584"/>
                    <a:pt x="11829" y="9174"/>
                    <a:pt x="12486" y="8866"/>
                  </a:cubicBezTo>
                  <a:cubicBezTo>
                    <a:pt x="13184" y="8537"/>
                    <a:pt x="13616" y="8044"/>
                    <a:pt x="13780" y="7284"/>
                  </a:cubicBezTo>
                  <a:cubicBezTo>
                    <a:pt x="13903" y="6668"/>
                    <a:pt x="13698" y="6422"/>
                    <a:pt x="13102" y="6381"/>
                  </a:cubicBezTo>
                  <a:cubicBezTo>
                    <a:pt x="12650" y="6360"/>
                    <a:pt x="12199" y="6319"/>
                    <a:pt x="11747" y="6299"/>
                  </a:cubicBezTo>
                  <a:cubicBezTo>
                    <a:pt x="10925" y="6278"/>
                    <a:pt x="10248" y="5949"/>
                    <a:pt x="9632" y="5395"/>
                  </a:cubicBezTo>
                  <a:cubicBezTo>
                    <a:pt x="9499" y="5279"/>
                    <a:pt x="9352" y="5068"/>
                    <a:pt x="9138" y="5068"/>
                  </a:cubicBezTo>
                  <a:cubicBezTo>
                    <a:pt x="9088" y="5068"/>
                    <a:pt x="9033" y="5080"/>
                    <a:pt x="8975" y="5107"/>
                  </a:cubicBezTo>
                  <a:cubicBezTo>
                    <a:pt x="8666" y="5231"/>
                    <a:pt x="8666" y="5559"/>
                    <a:pt x="8646" y="5847"/>
                  </a:cubicBezTo>
                  <a:cubicBezTo>
                    <a:pt x="8605" y="6175"/>
                    <a:pt x="8605" y="6504"/>
                    <a:pt x="8584" y="6791"/>
                  </a:cubicBezTo>
                  <a:cubicBezTo>
                    <a:pt x="7742" y="6648"/>
                    <a:pt x="6921" y="6483"/>
                    <a:pt x="6058" y="6340"/>
                  </a:cubicBezTo>
                  <a:cubicBezTo>
                    <a:pt x="6284" y="4943"/>
                    <a:pt x="6633" y="3588"/>
                    <a:pt x="7537" y="2397"/>
                  </a:cubicBezTo>
                  <a:cubicBezTo>
                    <a:pt x="7845" y="2027"/>
                    <a:pt x="8276" y="1945"/>
                    <a:pt x="8749" y="1883"/>
                  </a:cubicBezTo>
                  <a:cubicBezTo>
                    <a:pt x="8856" y="1874"/>
                    <a:pt x="8962" y="1869"/>
                    <a:pt x="9067" y="1869"/>
                  </a:cubicBezTo>
                  <a:close/>
                  <a:moveTo>
                    <a:pt x="11335" y="1"/>
                  </a:moveTo>
                  <a:cubicBezTo>
                    <a:pt x="10877" y="1"/>
                    <a:pt x="10417" y="59"/>
                    <a:pt x="9960" y="179"/>
                  </a:cubicBezTo>
                  <a:cubicBezTo>
                    <a:pt x="8112" y="631"/>
                    <a:pt x="6941" y="1883"/>
                    <a:pt x="6264" y="3588"/>
                  </a:cubicBezTo>
                  <a:cubicBezTo>
                    <a:pt x="6017" y="4183"/>
                    <a:pt x="5812" y="4799"/>
                    <a:pt x="5709" y="5415"/>
                  </a:cubicBezTo>
                  <a:cubicBezTo>
                    <a:pt x="5586" y="6093"/>
                    <a:pt x="5278" y="6463"/>
                    <a:pt x="4559" y="6586"/>
                  </a:cubicBezTo>
                  <a:cubicBezTo>
                    <a:pt x="3183" y="6853"/>
                    <a:pt x="1890" y="7428"/>
                    <a:pt x="678" y="8126"/>
                  </a:cubicBezTo>
                  <a:cubicBezTo>
                    <a:pt x="555" y="8208"/>
                    <a:pt x="452" y="8291"/>
                    <a:pt x="329" y="8352"/>
                  </a:cubicBezTo>
                  <a:cubicBezTo>
                    <a:pt x="165" y="8455"/>
                    <a:pt x="0" y="8557"/>
                    <a:pt x="144" y="8804"/>
                  </a:cubicBezTo>
                  <a:cubicBezTo>
                    <a:pt x="201" y="8879"/>
                    <a:pt x="266" y="8907"/>
                    <a:pt x="334" y="8907"/>
                  </a:cubicBezTo>
                  <a:cubicBezTo>
                    <a:pt x="414" y="8907"/>
                    <a:pt x="498" y="8869"/>
                    <a:pt x="575" y="8824"/>
                  </a:cubicBezTo>
                  <a:cubicBezTo>
                    <a:pt x="657" y="8763"/>
                    <a:pt x="740" y="8722"/>
                    <a:pt x="842" y="8660"/>
                  </a:cubicBezTo>
                  <a:cubicBezTo>
                    <a:pt x="1643" y="8291"/>
                    <a:pt x="2403" y="7839"/>
                    <a:pt x="3224" y="7531"/>
                  </a:cubicBezTo>
                  <a:cubicBezTo>
                    <a:pt x="4130" y="7198"/>
                    <a:pt x="5036" y="6882"/>
                    <a:pt x="6001" y="6882"/>
                  </a:cubicBezTo>
                  <a:cubicBezTo>
                    <a:pt x="6109" y="6882"/>
                    <a:pt x="6217" y="6886"/>
                    <a:pt x="6325" y="6894"/>
                  </a:cubicBezTo>
                  <a:cubicBezTo>
                    <a:pt x="7147" y="6935"/>
                    <a:pt x="8009" y="7079"/>
                    <a:pt x="8728" y="7551"/>
                  </a:cubicBezTo>
                  <a:cubicBezTo>
                    <a:pt x="9652" y="8188"/>
                    <a:pt x="9981" y="9071"/>
                    <a:pt x="9693" y="10139"/>
                  </a:cubicBezTo>
                  <a:cubicBezTo>
                    <a:pt x="9488" y="10878"/>
                    <a:pt x="9098" y="11535"/>
                    <a:pt x="8564" y="12090"/>
                  </a:cubicBezTo>
                  <a:cubicBezTo>
                    <a:pt x="7866" y="12767"/>
                    <a:pt x="7106" y="13383"/>
                    <a:pt x="6387" y="14061"/>
                  </a:cubicBezTo>
                  <a:cubicBezTo>
                    <a:pt x="6202" y="14246"/>
                    <a:pt x="6017" y="14369"/>
                    <a:pt x="5853" y="14513"/>
                  </a:cubicBezTo>
                  <a:cubicBezTo>
                    <a:pt x="6071" y="14919"/>
                    <a:pt x="6319" y="15090"/>
                    <a:pt x="6649" y="15090"/>
                  </a:cubicBezTo>
                  <a:cubicBezTo>
                    <a:pt x="6786" y="15090"/>
                    <a:pt x="6937" y="15060"/>
                    <a:pt x="7106" y="15006"/>
                  </a:cubicBezTo>
                  <a:cubicBezTo>
                    <a:pt x="8790" y="14492"/>
                    <a:pt x="10330" y="13753"/>
                    <a:pt x="11767" y="12726"/>
                  </a:cubicBezTo>
                  <a:cubicBezTo>
                    <a:pt x="13472" y="11515"/>
                    <a:pt x="14930" y="10098"/>
                    <a:pt x="15628" y="8024"/>
                  </a:cubicBezTo>
                  <a:lnTo>
                    <a:pt x="16265" y="8024"/>
                  </a:lnTo>
                  <a:cubicBezTo>
                    <a:pt x="16470" y="8845"/>
                    <a:pt x="16491" y="9646"/>
                    <a:pt x="16367" y="10426"/>
                  </a:cubicBezTo>
                  <a:cubicBezTo>
                    <a:pt x="16121" y="12274"/>
                    <a:pt x="15156" y="13753"/>
                    <a:pt x="13759" y="14944"/>
                  </a:cubicBezTo>
                  <a:cubicBezTo>
                    <a:pt x="12589" y="15930"/>
                    <a:pt x="11295" y="16587"/>
                    <a:pt x="9899" y="17142"/>
                  </a:cubicBezTo>
                  <a:cubicBezTo>
                    <a:pt x="9714" y="17224"/>
                    <a:pt x="9550" y="17265"/>
                    <a:pt x="9385" y="17367"/>
                  </a:cubicBezTo>
                  <a:cubicBezTo>
                    <a:pt x="9303" y="17409"/>
                    <a:pt x="9262" y="17593"/>
                    <a:pt x="9283" y="17675"/>
                  </a:cubicBezTo>
                  <a:cubicBezTo>
                    <a:pt x="9303" y="17758"/>
                    <a:pt x="9467" y="17799"/>
                    <a:pt x="9570" y="17819"/>
                  </a:cubicBezTo>
                  <a:cubicBezTo>
                    <a:pt x="9580" y="17829"/>
                    <a:pt x="9592" y="17833"/>
                    <a:pt x="9606" y="17833"/>
                  </a:cubicBezTo>
                  <a:cubicBezTo>
                    <a:pt x="9649" y="17833"/>
                    <a:pt x="9708" y="17794"/>
                    <a:pt x="9755" y="17778"/>
                  </a:cubicBezTo>
                  <a:cubicBezTo>
                    <a:pt x="11665" y="17080"/>
                    <a:pt x="13451" y="16156"/>
                    <a:pt x="14848" y="14677"/>
                  </a:cubicBezTo>
                  <a:cubicBezTo>
                    <a:pt x="16573" y="12850"/>
                    <a:pt x="17251" y="10693"/>
                    <a:pt x="16860" y="8208"/>
                  </a:cubicBezTo>
                  <a:cubicBezTo>
                    <a:pt x="16840" y="8065"/>
                    <a:pt x="16840" y="7921"/>
                    <a:pt x="16799" y="7777"/>
                  </a:cubicBezTo>
                  <a:cubicBezTo>
                    <a:pt x="17518" y="7428"/>
                    <a:pt x="17990" y="6874"/>
                    <a:pt x="18236" y="6093"/>
                  </a:cubicBezTo>
                  <a:cubicBezTo>
                    <a:pt x="18503" y="6155"/>
                    <a:pt x="18709" y="6196"/>
                    <a:pt x="18914" y="6237"/>
                  </a:cubicBezTo>
                  <a:cubicBezTo>
                    <a:pt x="18980" y="6247"/>
                    <a:pt x="19038" y="6252"/>
                    <a:pt x="19089" y="6252"/>
                  </a:cubicBezTo>
                  <a:cubicBezTo>
                    <a:pt x="19358" y="6252"/>
                    <a:pt x="19428" y="6110"/>
                    <a:pt x="19325" y="5765"/>
                  </a:cubicBezTo>
                  <a:cubicBezTo>
                    <a:pt x="19058" y="4964"/>
                    <a:pt x="18606" y="4327"/>
                    <a:pt x="17867" y="3937"/>
                  </a:cubicBezTo>
                  <a:cubicBezTo>
                    <a:pt x="17271" y="3608"/>
                    <a:pt x="16634" y="3403"/>
                    <a:pt x="15916" y="3115"/>
                  </a:cubicBezTo>
                  <a:cubicBezTo>
                    <a:pt x="15875" y="3074"/>
                    <a:pt x="15834" y="2910"/>
                    <a:pt x="15751" y="2746"/>
                  </a:cubicBezTo>
                  <a:cubicBezTo>
                    <a:pt x="15320" y="1616"/>
                    <a:pt x="14540" y="815"/>
                    <a:pt x="13451" y="405"/>
                  </a:cubicBezTo>
                  <a:cubicBezTo>
                    <a:pt x="12763" y="142"/>
                    <a:pt x="12051" y="1"/>
                    <a:pt x="1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1395975" y="5572650"/>
              <a:ext cx="54450" cy="85100"/>
            </a:xfrm>
            <a:custGeom>
              <a:avLst/>
              <a:gdLst/>
              <a:ahLst/>
              <a:cxnLst/>
              <a:rect l="l" t="t" r="r" b="b"/>
              <a:pathLst>
                <a:path w="2178" h="3404" extrusionOk="0">
                  <a:moveTo>
                    <a:pt x="1849" y="0"/>
                  </a:moveTo>
                  <a:cubicBezTo>
                    <a:pt x="1711" y="0"/>
                    <a:pt x="1639" y="138"/>
                    <a:pt x="1623" y="289"/>
                  </a:cubicBezTo>
                  <a:cubicBezTo>
                    <a:pt x="1581" y="289"/>
                    <a:pt x="1581" y="310"/>
                    <a:pt x="1581" y="330"/>
                  </a:cubicBezTo>
                  <a:cubicBezTo>
                    <a:pt x="1438" y="1254"/>
                    <a:pt x="904" y="2035"/>
                    <a:pt x="308" y="2712"/>
                  </a:cubicBezTo>
                  <a:cubicBezTo>
                    <a:pt x="206" y="2856"/>
                    <a:pt x="103" y="2959"/>
                    <a:pt x="21" y="3102"/>
                  </a:cubicBezTo>
                  <a:cubicBezTo>
                    <a:pt x="0" y="3164"/>
                    <a:pt x="41" y="3308"/>
                    <a:pt x="103" y="3369"/>
                  </a:cubicBezTo>
                  <a:cubicBezTo>
                    <a:pt x="151" y="3393"/>
                    <a:pt x="213" y="3403"/>
                    <a:pt x="273" y="3403"/>
                  </a:cubicBezTo>
                  <a:cubicBezTo>
                    <a:pt x="315" y="3403"/>
                    <a:pt x="356" y="3398"/>
                    <a:pt x="390" y="3390"/>
                  </a:cubicBezTo>
                  <a:cubicBezTo>
                    <a:pt x="452" y="3369"/>
                    <a:pt x="514" y="3287"/>
                    <a:pt x="555" y="3226"/>
                  </a:cubicBezTo>
                  <a:cubicBezTo>
                    <a:pt x="1150" y="2610"/>
                    <a:pt x="1664" y="1932"/>
                    <a:pt x="1951" y="1110"/>
                  </a:cubicBezTo>
                  <a:cubicBezTo>
                    <a:pt x="2033" y="843"/>
                    <a:pt x="2115" y="597"/>
                    <a:pt x="2177" y="289"/>
                  </a:cubicBezTo>
                  <a:cubicBezTo>
                    <a:pt x="2115" y="186"/>
                    <a:pt x="2054" y="22"/>
                    <a:pt x="1951" y="22"/>
                  </a:cubicBezTo>
                  <a:cubicBezTo>
                    <a:pt x="1914" y="7"/>
                    <a:pt x="1880" y="0"/>
                    <a:pt x="1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1373900" y="5662475"/>
              <a:ext cx="21075" cy="16025"/>
            </a:xfrm>
            <a:custGeom>
              <a:avLst/>
              <a:gdLst/>
              <a:ahLst/>
              <a:cxnLst/>
              <a:rect l="l" t="t" r="r" b="b"/>
              <a:pathLst>
                <a:path w="843" h="641" extrusionOk="0">
                  <a:moveTo>
                    <a:pt x="506" y="0"/>
                  </a:moveTo>
                  <a:cubicBezTo>
                    <a:pt x="501" y="0"/>
                    <a:pt x="497" y="1"/>
                    <a:pt x="493" y="2"/>
                  </a:cubicBezTo>
                  <a:cubicBezTo>
                    <a:pt x="329" y="105"/>
                    <a:pt x="164" y="249"/>
                    <a:pt x="0" y="392"/>
                  </a:cubicBezTo>
                  <a:cubicBezTo>
                    <a:pt x="97" y="489"/>
                    <a:pt x="230" y="641"/>
                    <a:pt x="262" y="641"/>
                  </a:cubicBezTo>
                  <a:cubicBezTo>
                    <a:pt x="264" y="641"/>
                    <a:pt x="266" y="640"/>
                    <a:pt x="267" y="639"/>
                  </a:cubicBezTo>
                  <a:cubicBezTo>
                    <a:pt x="452" y="557"/>
                    <a:pt x="596" y="413"/>
                    <a:pt x="842" y="249"/>
                  </a:cubicBezTo>
                  <a:cubicBezTo>
                    <a:pt x="689" y="133"/>
                    <a:pt x="571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1501725" y="5438675"/>
              <a:ext cx="49325" cy="47775"/>
            </a:xfrm>
            <a:custGeom>
              <a:avLst/>
              <a:gdLst/>
              <a:ahLst/>
              <a:cxnLst/>
              <a:rect l="l" t="t" r="r" b="b"/>
              <a:pathLst>
                <a:path w="1973" h="1911" extrusionOk="0">
                  <a:moveTo>
                    <a:pt x="1012" y="553"/>
                  </a:moveTo>
                  <a:cubicBezTo>
                    <a:pt x="1235" y="553"/>
                    <a:pt x="1397" y="695"/>
                    <a:pt x="1397" y="945"/>
                  </a:cubicBezTo>
                  <a:cubicBezTo>
                    <a:pt x="1397" y="1151"/>
                    <a:pt x="1212" y="1376"/>
                    <a:pt x="986" y="1397"/>
                  </a:cubicBezTo>
                  <a:cubicBezTo>
                    <a:pt x="781" y="1397"/>
                    <a:pt x="555" y="1192"/>
                    <a:pt x="576" y="966"/>
                  </a:cubicBezTo>
                  <a:cubicBezTo>
                    <a:pt x="596" y="740"/>
                    <a:pt x="699" y="576"/>
                    <a:pt x="966" y="555"/>
                  </a:cubicBezTo>
                  <a:cubicBezTo>
                    <a:pt x="981" y="554"/>
                    <a:pt x="997" y="553"/>
                    <a:pt x="1012" y="553"/>
                  </a:cubicBezTo>
                  <a:close/>
                  <a:moveTo>
                    <a:pt x="986" y="1"/>
                  </a:moveTo>
                  <a:cubicBezTo>
                    <a:pt x="432" y="1"/>
                    <a:pt x="1" y="452"/>
                    <a:pt x="42" y="986"/>
                  </a:cubicBezTo>
                  <a:cubicBezTo>
                    <a:pt x="42" y="1500"/>
                    <a:pt x="473" y="1910"/>
                    <a:pt x="986" y="1910"/>
                  </a:cubicBezTo>
                  <a:cubicBezTo>
                    <a:pt x="1520" y="1910"/>
                    <a:pt x="1972" y="1438"/>
                    <a:pt x="1952" y="925"/>
                  </a:cubicBezTo>
                  <a:cubicBezTo>
                    <a:pt x="1931" y="432"/>
                    <a:pt x="1479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59"/>
          <p:cNvSpPr txBox="1"/>
          <p:nvPr/>
        </p:nvSpPr>
        <p:spPr>
          <a:xfrm>
            <a:off x="104675" y="4691175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detalles, Reporte Final TT1, pag.55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0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09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Conclusiones 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6175"/>
            <a:ext cx="4556375" cy="306826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61"/>
          <p:cNvGrpSpPr/>
          <p:nvPr/>
        </p:nvGrpSpPr>
        <p:grpSpPr>
          <a:xfrm>
            <a:off x="319150" y="835700"/>
            <a:ext cx="8367311" cy="3898500"/>
            <a:chOff x="3719926" y="835700"/>
            <a:chExt cx="1591500" cy="3898500"/>
          </a:xfrm>
        </p:grpSpPr>
        <p:sp>
          <p:nvSpPr>
            <p:cNvPr id="692" name="Google Shape;692;p61"/>
            <p:cNvSpPr/>
            <p:nvPr/>
          </p:nvSpPr>
          <p:spPr>
            <a:xfrm>
              <a:off x="3719926" y="835700"/>
              <a:ext cx="1591500" cy="38985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1"/>
            <p:cNvSpPr txBox="1"/>
            <p:nvPr/>
          </p:nvSpPr>
          <p:spPr>
            <a:xfrm>
              <a:off x="3774638" y="852600"/>
              <a:ext cx="1508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Trabajo realizado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4" name="Google Shape;694;p61"/>
            <p:cNvSpPr txBox="1"/>
            <p:nvPr/>
          </p:nvSpPr>
          <p:spPr>
            <a:xfrm>
              <a:off x="3975227" y="1345200"/>
              <a:ext cx="1015200" cy="3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Actividades realizadas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Análisis de requerimientos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SRS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Diseño de sistema 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Arquitectura C4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Diseño de softwares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Diagramas de base de datos y manejo de archivos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Diagramas de actividad y secuencia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914400" lvl="1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Prototipos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Roboto Medium"/>
                <a:buChar char="❏"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Capacitación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95" name="Google Shape;695;p61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696" name="Google Shape;69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97" name="Google Shape;6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63" y="1684522"/>
            <a:ext cx="1212447" cy="97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100" y="1684523"/>
            <a:ext cx="974880" cy="9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1"/>
          <p:cNvSpPr txBox="1"/>
          <p:nvPr/>
        </p:nvSpPr>
        <p:spPr>
          <a:xfrm>
            <a:off x="7120975" y="1648600"/>
            <a:ext cx="143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Estrategias de mitigación de riesgos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37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y Antecedentes Generales del Problema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424525" y="1387375"/>
            <a:ext cx="42645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Carencia de un sistema eficiente.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Métodos manuales limitados.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Impacto en la toma de decisiones.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con otras regiones.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Limitaciones locales.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6217"/>
          <a:stretch/>
        </p:blipFill>
        <p:spPr>
          <a:xfrm>
            <a:off x="238125" y="927900"/>
            <a:ext cx="1833600" cy="210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492" y="3381375"/>
            <a:ext cx="2318509" cy="17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"/>
          <p:cNvSpPr/>
          <p:nvPr/>
        </p:nvSpPr>
        <p:spPr>
          <a:xfrm>
            <a:off x="449095" y="1047950"/>
            <a:ext cx="7980655" cy="368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62"/>
          <p:cNvSpPr txBox="1"/>
          <p:nvPr/>
        </p:nvSpPr>
        <p:spPr>
          <a:xfrm>
            <a:off x="449098" y="1047950"/>
            <a:ext cx="798065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Trabajo a futuro</a:t>
            </a:r>
            <a:endParaRPr sz="20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6" name="Google Shape;706;p62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707" name="Google Shape;707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08" name="Google Shape;708;p62"/>
          <p:cNvSpPr txBox="1"/>
          <p:nvPr/>
        </p:nvSpPr>
        <p:spPr>
          <a:xfrm>
            <a:off x="6088375" y="1721150"/>
            <a:ext cx="234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Reunir imagenes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825" y="1721150"/>
            <a:ext cx="869900" cy="8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5" y="1844975"/>
            <a:ext cx="1763200" cy="22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251" y="1844975"/>
            <a:ext cx="2550975" cy="2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2"/>
          <p:cNvPicPr preferRelativeResize="0"/>
          <p:nvPr/>
        </p:nvPicPr>
        <p:blipFill rotWithShape="1">
          <a:blip r:embed="rId6">
            <a:alphaModFix/>
          </a:blip>
          <a:srcRect t="6276" b="17550"/>
          <a:stretch/>
        </p:blipFill>
        <p:spPr>
          <a:xfrm>
            <a:off x="6123300" y="2452700"/>
            <a:ext cx="1763201" cy="16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3294" y="2116594"/>
            <a:ext cx="1763200" cy="33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8373" y="2444450"/>
            <a:ext cx="1180541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44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¡Gracias por su atención!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</a:rPr>
              <a:t>¿Preguntas?</a:t>
            </a:r>
            <a:endParaRPr sz="5000">
              <a:solidFill>
                <a:schemeClr val="accent5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720" name="Google Shape;72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21" name="Google Shape;7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4725" y="-16112"/>
            <a:ext cx="5842851" cy="51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4"/>
          <p:cNvSpPr txBox="1">
            <a:spLocks noGrp="1"/>
          </p:cNvSpPr>
          <p:nvPr>
            <p:ph type="ctrTitle"/>
          </p:nvPr>
        </p:nvSpPr>
        <p:spPr>
          <a:xfrm>
            <a:off x="4861175" y="419250"/>
            <a:ext cx="38004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Anexos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727" name="Google Shape;727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728" name="Google Shape;7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3000" y="265450"/>
            <a:ext cx="6504052" cy="48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734" name="Google Shape;7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430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100" y="152400"/>
            <a:ext cx="4162501" cy="28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07" y="3114150"/>
            <a:ext cx="3341707" cy="18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6"/>
          <p:cNvSpPr txBox="1">
            <a:spLocks noGrp="1"/>
          </p:cNvSpPr>
          <p:nvPr>
            <p:ph type="title"/>
          </p:nvPr>
        </p:nvSpPr>
        <p:spPr>
          <a:xfrm>
            <a:off x="4317675" y="695263"/>
            <a:ext cx="1296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10 m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2" name="Google Shape;742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743" name="Google Shape;7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55850" y="1272038"/>
            <a:ext cx="1649626" cy="1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900" y="1272038"/>
            <a:ext cx="915475" cy="9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66"/>
          <p:cNvCxnSpPr/>
          <p:nvPr/>
        </p:nvCxnSpPr>
        <p:spPr>
          <a:xfrm rot="10800000" flipH="1">
            <a:off x="2567775" y="1141063"/>
            <a:ext cx="4796700" cy="15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46" name="Google Shape;746;p66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 de captura</a:t>
            </a:r>
            <a:endParaRPr/>
          </a:p>
        </p:txBody>
      </p:sp>
      <p:sp>
        <p:nvSpPr>
          <p:cNvPr id="747" name="Google Shape;747;p66"/>
          <p:cNvSpPr txBox="1">
            <a:spLocks noGrp="1"/>
          </p:cNvSpPr>
          <p:nvPr>
            <p:ph type="title"/>
          </p:nvPr>
        </p:nvSpPr>
        <p:spPr>
          <a:xfrm>
            <a:off x="5464850" y="2812300"/>
            <a:ext cx="12969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13 cm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48" name="Google Shape;7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7150" y="3404825"/>
            <a:ext cx="1649626" cy="16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375" y="3404825"/>
            <a:ext cx="915475" cy="91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66"/>
          <p:cNvCxnSpPr/>
          <p:nvPr/>
        </p:nvCxnSpPr>
        <p:spPr>
          <a:xfrm rot="10800000" flipH="1">
            <a:off x="5410850" y="3274000"/>
            <a:ext cx="1404900" cy="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751" name="Google Shape;751;p66"/>
          <p:cNvPicPr preferRelativeResize="0"/>
          <p:nvPr/>
        </p:nvPicPr>
        <p:blipFill rotWithShape="1">
          <a:blip r:embed="rId5">
            <a:alphaModFix/>
          </a:blip>
          <a:srcRect b="22750"/>
          <a:stretch/>
        </p:blipFill>
        <p:spPr>
          <a:xfrm>
            <a:off x="155100" y="1044175"/>
            <a:ext cx="1240294" cy="22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6"/>
          <p:cNvPicPr preferRelativeResize="0"/>
          <p:nvPr/>
        </p:nvPicPr>
        <p:blipFill rotWithShape="1">
          <a:blip r:embed="rId6">
            <a:alphaModFix/>
          </a:blip>
          <a:srcRect l="30343" t="19173" r="32624" b="52218"/>
          <a:stretch/>
        </p:blipFill>
        <p:spPr>
          <a:xfrm>
            <a:off x="2854675" y="2921675"/>
            <a:ext cx="1240300" cy="223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7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Aves a no clasificar</a:t>
            </a:r>
            <a:endParaRPr/>
          </a:p>
        </p:txBody>
      </p:sp>
      <p:sp>
        <p:nvSpPr>
          <p:cNvPr id="758" name="Google Shape;758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759" name="Google Shape;759;p67"/>
          <p:cNvPicPr preferRelativeResize="0"/>
          <p:nvPr/>
        </p:nvPicPr>
        <p:blipFill rotWithShape="1">
          <a:blip r:embed="rId3">
            <a:alphaModFix/>
          </a:blip>
          <a:srcRect l="29449" r="7609"/>
          <a:stretch/>
        </p:blipFill>
        <p:spPr>
          <a:xfrm>
            <a:off x="242575" y="2173800"/>
            <a:ext cx="1111350" cy="13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7"/>
          <p:cNvPicPr preferRelativeResize="0"/>
          <p:nvPr/>
        </p:nvPicPr>
        <p:blipFill rotWithShape="1">
          <a:blip r:embed="rId4">
            <a:alphaModFix/>
          </a:blip>
          <a:srcRect l="3155" t="23111" r="26718" b="19354"/>
          <a:stretch/>
        </p:blipFill>
        <p:spPr>
          <a:xfrm flipH="1">
            <a:off x="1424775" y="2080425"/>
            <a:ext cx="1662325" cy="13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7"/>
          <p:cNvPicPr preferRelativeResize="0"/>
          <p:nvPr/>
        </p:nvPicPr>
        <p:blipFill rotWithShape="1">
          <a:blip r:embed="rId5">
            <a:alphaModFix/>
          </a:blip>
          <a:srcRect l="4428" t="33762" r="32211" b="13950"/>
          <a:stretch/>
        </p:blipFill>
        <p:spPr>
          <a:xfrm flipH="1">
            <a:off x="3038561" y="1989637"/>
            <a:ext cx="2008364" cy="1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7"/>
          <p:cNvPicPr preferRelativeResize="0"/>
          <p:nvPr/>
        </p:nvPicPr>
        <p:blipFill rotWithShape="1">
          <a:blip r:embed="rId6">
            <a:alphaModFix/>
          </a:blip>
          <a:srcRect l="38606" t="19911" r="6098" b="6369"/>
          <a:stretch/>
        </p:blipFill>
        <p:spPr>
          <a:xfrm>
            <a:off x="5011950" y="1837163"/>
            <a:ext cx="2096850" cy="18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7"/>
          <p:cNvPicPr preferRelativeResize="0"/>
          <p:nvPr/>
        </p:nvPicPr>
        <p:blipFill rotWithShape="1">
          <a:blip r:embed="rId7">
            <a:alphaModFix/>
          </a:blip>
          <a:srcRect l="43044" t="24750" r="26595" b="23845"/>
          <a:stretch/>
        </p:blipFill>
        <p:spPr>
          <a:xfrm>
            <a:off x="7108800" y="1607600"/>
            <a:ext cx="1735076" cy="2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7"/>
          <p:cNvSpPr txBox="1"/>
          <p:nvPr/>
        </p:nvSpPr>
        <p:spPr>
          <a:xfrm>
            <a:off x="0" y="4594825"/>
            <a:ext cx="75870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Fuente</a:t>
            </a:r>
            <a:r>
              <a:rPr lang="en" sz="1100" dirty="0"/>
              <a:t>: Zacatecas lista de aves - Avibase - Listas de Aves del Mundo. (s. f.). https://avibase.bsc-eoc.org/checklist.jsp?region=mxza&amp;list=sibleymonroe&amp;lang=ES</a:t>
            </a:r>
            <a:endParaRPr sz="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67"/>
          <p:cNvSpPr txBox="1"/>
          <p:nvPr/>
        </p:nvSpPr>
        <p:spPr>
          <a:xfrm>
            <a:off x="222700" y="3548550"/>
            <a:ext cx="1151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Paloma Torcaz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67"/>
          <p:cNvSpPr txBox="1"/>
          <p:nvPr/>
        </p:nvSpPr>
        <p:spPr>
          <a:xfrm>
            <a:off x="1707788" y="3548550"/>
            <a:ext cx="1151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Mirlo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Común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67"/>
          <p:cNvSpPr txBox="1"/>
          <p:nvPr/>
        </p:nvSpPr>
        <p:spPr>
          <a:xfrm>
            <a:off x="3468950" y="3548550"/>
            <a:ext cx="15447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Cuitlacoche Pico Curvo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67"/>
          <p:cNvSpPr txBox="1"/>
          <p:nvPr/>
        </p:nvSpPr>
        <p:spPr>
          <a:xfrm>
            <a:off x="5498950" y="3548550"/>
            <a:ext cx="15447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Golondrina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Tijereta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67"/>
          <p:cNvSpPr txBox="1"/>
          <p:nvPr/>
        </p:nvSpPr>
        <p:spPr>
          <a:xfrm>
            <a:off x="7203987" y="3701025"/>
            <a:ext cx="15447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Buhó Chico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>
            <a:spLocks noGrp="1"/>
          </p:cNvSpPr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proyecto</a:t>
            </a:r>
            <a:endParaRPr/>
          </a:p>
        </p:txBody>
      </p:sp>
      <p:pic>
        <p:nvPicPr>
          <p:cNvPr id="775" name="Google Shape;775;p68"/>
          <p:cNvPicPr preferRelativeResize="0"/>
          <p:nvPr/>
        </p:nvPicPr>
        <p:blipFill rotWithShape="1">
          <a:blip r:embed="rId3">
            <a:alphaModFix/>
          </a:blip>
          <a:srcRect r="4961" b="32253"/>
          <a:stretch/>
        </p:blipFill>
        <p:spPr>
          <a:xfrm>
            <a:off x="152400" y="809650"/>
            <a:ext cx="8852299" cy="35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350"/>
            <a:ext cx="8839204" cy="413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0" y="4213000"/>
            <a:ext cx="8940148" cy="8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0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Trazabilidad</a:t>
            </a:r>
            <a:endParaRPr/>
          </a:p>
        </p:txBody>
      </p:sp>
      <p:graphicFrame>
        <p:nvGraphicFramePr>
          <p:cNvPr id="789" name="Google Shape;789;p70"/>
          <p:cNvGraphicFramePr/>
          <p:nvPr/>
        </p:nvGraphicFramePr>
        <p:xfrm>
          <a:off x="180400" y="542725"/>
          <a:ext cx="8783200" cy="4236720"/>
        </p:xfrm>
        <a:graphic>
          <a:graphicData uri="http://schemas.openxmlformats.org/drawingml/2006/table">
            <a:tbl>
              <a:tblPr bandRow="1">
                <a:noFill/>
                <a:tableStyleId>{FD2A8636-AB84-4442-9FA7-BFEFDF222755}</a:tableStyleId>
              </a:tblPr>
              <a:tblGrid>
                <a:gridCol w="222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Objetivo</a:t>
                      </a:r>
                      <a:endParaRPr>
                        <a:solidFill>
                          <a:schemeClr val="dk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Requerimiento</a:t>
                      </a:r>
                      <a:endParaRPr>
                        <a:solidFill>
                          <a:schemeClr val="l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Diagramas de diseño</a:t>
                      </a:r>
                      <a:endParaRPr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Componente</a:t>
                      </a:r>
                      <a:endParaRPr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Casos de uso</a:t>
                      </a:r>
                      <a:endParaRPr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Pruebas</a:t>
                      </a:r>
                      <a:endParaRPr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68575" marR="68575" marT="0" marB="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Registro y Autenticación de 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Email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Autenticación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Postage API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Gestión del Perfil de 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RF-01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Usuario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Creación y Gestión de Bitácoras de Campo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EP-06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Manejo de Información de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Operaciones con los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EP-09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 y Clasificación de las Aves Muestreadas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PE3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Identificación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Cumplimiento de Normativas Ambientales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CU-10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EP-11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EP-12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Localización en Tiempo Real de los Registros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RF-02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RF-03 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Bitácoras y Muestreos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CU-04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CU-07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EP-05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EP-08</a:t>
                      </a:r>
                      <a:endParaRPr sz="11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68575" marR="68575" marT="0" marB="0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90" name="Google Shape;790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pic>
        <p:nvPicPr>
          <p:cNvPr id="796" name="Google Shape;7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792550"/>
            <a:ext cx="2777750" cy="1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775" y="803575"/>
            <a:ext cx="5885350" cy="3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1"/>
          <p:cNvSpPr txBox="1"/>
          <p:nvPr/>
        </p:nvSpPr>
        <p:spPr>
          <a:xfrm>
            <a:off x="508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Contexto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99" name="Google Shape;799;p71"/>
          <p:cNvSpPr txBox="1"/>
          <p:nvPr/>
        </p:nvSpPr>
        <p:spPr>
          <a:xfrm>
            <a:off x="4558450" y="443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Contenedores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0" name="Google Shape;800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569075" y="1121250"/>
            <a:ext cx="8237700" cy="3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5" name="Google Shape;135;p18"/>
          <p:cNvGraphicFramePr/>
          <p:nvPr/>
        </p:nvGraphicFramePr>
        <p:xfrm>
          <a:off x="952500" y="240075"/>
          <a:ext cx="7239000" cy="4734500"/>
        </p:xfrm>
        <a:graphic>
          <a:graphicData uri="http://schemas.openxmlformats.org/drawingml/2006/table">
            <a:tbl>
              <a:tblPr>
                <a:noFill/>
                <a:tableStyleId>{2B7A7941-78BE-47B9-8C2A-C573EE0562EB}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Ventajas</a:t>
                      </a:r>
                      <a:endParaRPr sz="1600"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Desventajas</a:t>
                      </a:r>
                      <a:endParaRPr sz="1600" b="1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Permite un control detallado y específico del monitoreo y manejo directo de las aves.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Adaptable a diversos tipos de estudios y necesidades específicas.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Proporciona una interacción directa con las aves y el entorno, lo que puede ser importante para ciertos estudios.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El registro manual permite anotar observaciones detalladas y contextualizadas.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Mayor tiempo y probabilidad de errores humanos durante la transcripción de datos.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Depende en gran medida de la experiencia y habilidades individuales del observador.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Puede ser invasivo para las aves y perturbador para su entorno natural. 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Roboto Medium"/>
                        <a:buChar char="❏"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La variabilidad en la ejecución puede llevar a inconsistencias en los datos. Menos capacidad para manejar grandes volúmenes de datos o realizar análisis complejos.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2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806" name="Google Shape;806;p72"/>
          <p:cNvSpPr txBox="1"/>
          <p:nvPr/>
        </p:nvSpPr>
        <p:spPr>
          <a:xfrm>
            <a:off x="3224400" y="476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Componentes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7" name="Google Shape;807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808" name="Google Shape;8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75" y="442925"/>
            <a:ext cx="7460598" cy="4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3"/>
          <p:cNvSpPr txBox="1">
            <a:spLocks noGrp="1"/>
          </p:cNvSpPr>
          <p:nvPr>
            <p:ph type="title"/>
          </p:nvPr>
        </p:nvSpPr>
        <p:spPr>
          <a:xfrm>
            <a:off x="437925" y="105550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814" name="Google Shape;814;p73"/>
          <p:cNvSpPr txBox="1"/>
          <p:nvPr/>
        </p:nvSpPr>
        <p:spPr>
          <a:xfrm>
            <a:off x="3056775" y="460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Clases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15" name="Google Shape;815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816" name="Google Shape;8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4850"/>
            <a:ext cx="8628188" cy="394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4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UML</a:t>
            </a:r>
            <a:endParaRPr/>
          </a:p>
        </p:txBody>
      </p:sp>
      <p:pic>
        <p:nvPicPr>
          <p:cNvPr id="822" name="Google Shape;8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75" y="533425"/>
            <a:ext cx="5886657" cy="44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4"/>
          <p:cNvSpPr txBox="1"/>
          <p:nvPr/>
        </p:nvSpPr>
        <p:spPr>
          <a:xfrm>
            <a:off x="313575" y="533425"/>
            <a:ext cx="19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Casos de Uso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24" name="Google Shape;824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5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30" name="Google Shape;830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831" name="Google Shape;831;p75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152400" y="495325"/>
            <a:ext cx="4105026" cy="45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5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5065024" y="495325"/>
            <a:ext cx="3523232" cy="458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6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38" name="Google Shape;838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839" name="Google Shape;839;p76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199450" y="992425"/>
            <a:ext cx="4572001" cy="303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6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4915492" y="1069775"/>
            <a:ext cx="3923957" cy="30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7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46" name="Google Shape;846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847" name="Google Shape;847;p77"/>
          <p:cNvPicPr preferRelativeResize="0"/>
          <p:nvPr/>
        </p:nvPicPr>
        <p:blipFill rotWithShape="1">
          <a:blip r:embed="rId3">
            <a:alphaModFix/>
          </a:blip>
          <a:srcRect b="53814"/>
          <a:stretch/>
        </p:blipFill>
        <p:spPr>
          <a:xfrm>
            <a:off x="46738" y="771538"/>
            <a:ext cx="4853106" cy="36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7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4932037" y="771538"/>
            <a:ext cx="4165224" cy="36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actividades</a:t>
            </a:r>
            <a:endParaRPr/>
          </a:p>
        </p:txBody>
      </p:sp>
      <p:sp>
        <p:nvSpPr>
          <p:cNvPr id="854" name="Google Shape;854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855" name="Google Shape;8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700" y="565875"/>
            <a:ext cx="3395978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078" y="565875"/>
            <a:ext cx="2926205" cy="44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9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62" name="Google Shape;86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863" name="Google Shape;8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25" y="497250"/>
            <a:ext cx="6495150" cy="46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0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69" name="Google Shape;869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870" name="Google Shape;8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75" y="403900"/>
            <a:ext cx="3681201" cy="467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575" y="406925"/>
            <a:ext cx="4018967" cy="46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1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Secuencia</a:t>
            </a:r>
            <a:endParaRPr/>
          </a:p>
        </p:txBody>
      </p:sp>
      <p:sp>
        <p:nvSpPr>
          <p:cNvPr id="877" name="Google Shape;877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878" name="Google Shape;8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325"/>
            <a:ext cx="5808113" cy="44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125" y="495325"/>
            <a:ext cx="2986477" cy="42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02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Estado </a:t>
            </a:r>
            <a:endParaRPr sz="54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del arte 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0"/>
            <a:ext cx="498783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2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Base de Datos</a:t>
            </a:r>
            <a:endParaRPr/>
          </a:p>
        </p:txBody>
      </p:sp>
      <p:pic>
        <p:nvPicPr>
          <p:cNvPr id="885" name="Google Shape;8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850" y="552475"/>
            <a:ext cx="4572001" cy="2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050" y="3064465"/>
            <a:ext cx="6865806" cy="194568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2"/>
          <p:cNvSpPr txBox="1"/>
          <p:nvPr/>
        </p:nvSpPr>
        <p:spPr>
          <a:xfrm>
            <a:off x="332625" y="2664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Entidad-Relación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88" name="Google Shape;888;p82"/>
          <p:cNvSpPr txBox="1"/>
          <p:nvPr/>
        </p:nvSpPr>
        <p:spPr>
          <a:xfrm>
            <a:off x="399300" y="55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Diagrama de base de datos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89" name="Google Shape;889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3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Manejo de archivos</a:t>
            </a:r>
            <a:endParaRPr/>
          </a:p>
        </p:txBody>
      </p:sp>
      <p:pic>
        <p:nvPicPr>
          <p:cNvPr id="895" name="Google Shape;8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633413"/>
            <a:ext cx="87725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4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902" name="Google Shape;902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903" name="Google Shape;9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0" y="495325"/>
            <a:ext cx="4379103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800" y="491100"/>
            <a:ext cx="4379101" cy="450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5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910" name="Google Shape;910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911" name="Google Shape;9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495325"/>
            <a:ext cx="4357207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475" y="529663"/>
            <a:ext cx="4319500" cy="4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6"/>
          <p:cNvSpPr txBox="1">
            <a:spLocks noGrp="1"/>
          </p:cNvSpPr>
          <p:nvPr>
            <p:ph type="title"/>
          </p:nvPr>
        </p:nvSpPr>
        <p:spPr>
          <a:xfrm>
            <a:off x="453150" y="96025"/>
            <a:ext cx="8237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Prototipos</a:t>
            </a:r>
            <a:endParaRPr/>
          </a:p>
        </p:txBody>
      </p:sp>
      <p:sp>
        <p:nvSpPr>
          <p:cNvPr id="918" name="Google Shape;918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919" name="Google Shape;9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325"/>
            <a:ext cx="4402113" cy="4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919" y="495325"/>
            <a:ext cx="1041625" cy="6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950" y="495325"/>
            <a:ext cx="3090650" cy="435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525" y="1328799"/>
            <a:ext cx="1346425" cy="5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4519" y="2032331"/>
            <a:ext cx="1346425" cy="40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6"/>
          <p:cNvPicPr preferRelativeResize="0"/>
          <p:nvPr/>
        </p:nvPicPr>
        <p:blipFill rotWithShape="1">
          <a:blip r:embed="rId8">
            <a:alphaModFix/>
          </a:blip>
          <a:srcRect r="3512"/>
          <a:stretch/>
        </p:blipFill>
        <p:spPr>
          <a:xfrm>
            <a:off x="4554525" y="2571750"/>
            <a:ext cx="1346425" cy="4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54525" y="3159300"/>
            <a:ext cx="1346425" cy="42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54519" y="3706319"/>
            <a:ext cx="1346425" cy="4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4519" y="4237794"/>
            <a:ext cx="1346425" cy="32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54525" y="4684825"/>
            <a:ext cx="1346425" cy="35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453150" y="-151025"/>
            <a:ext cx="8237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Comparación de Softwares Existentes</a:t>
            </a:r>
            <a:endParaRPr sz="2200"/>
          </a:p>
        </p:txBody>
      </p:sp>
      <p:graphicFrame>
        <p:nvGraphicFramePr>
          <p:cNvPr id="149" name="Google Shape;149;p20"/>
          <p:cNvGraphicFramePr/>
          <p:nvPr/>
        </p:nvGraphicFramePr>
        <p:xfrm>
          <a:off x="716875" y="364050"/>
          <a:ext cx="7710250" cy="4419210"/>
        </p:xfrm>
        <a:graphic>
          <a:graphicData uri="http://schemas.openxmlformats.org/drawingml/2006/table">
            <a:tbl>
              <a:tblPr>
                <a:noFill/>
                <a:tableStyleId>{2B7A7941-78BE-47B9-8C2A-C573EE0562EB}</a:tableStyleId>
              </a:tblPr>
              <a:tblGrid>
                <a:gridCol w="48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No.</a:t>
                      </a:r>
                      <a:endParaRPr>
                        <a:solidFill>
                          <a:schemeClr val="dk2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Característica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Merlin Bird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eBird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Birdsapp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Identificación de aves mediante imágenes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Identificación de aves mediante sonidos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Gratuito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Disponible para iOs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Disponible para Android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Registro de observaciones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Generación de mapas de distribución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Información detallada sobre las aves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Uso de inteligencia artificial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Enfoque en aficionados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Enfoque en investigación científica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X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Plataforma en línea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-</a:t>
                      </a:r>
                      <a:endParaRPr sz="10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0" y="4791400"/>
            <a:ext cx="27126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Mas detalles: Reporte Final TT1, pag.4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ctrTitle"/>
          </p:nvPr>
        </p:nvSpPr>
        <p:spPr>
          <a:xfrm>
            <a:off x="4886400" y="410350"/>
            <a:ext cx="3800400" cy="21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03 Descripción del proyecto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7000" y="-50"/>
            <a:ext cx="59542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rd Infographics by Slidesgo">
  <a:themeElements>
    <a:clrScheme name="Simple Light">
      <a:dk1>
        <a:srgbClr val="000000"/>
      </a:dk1>
      <a:lt1>
        <a:srgbClr val="FDFDFD"/>
      </a:lt1>
      <a:dk2>
        <a:srgbClr val="FDA530"/>
      </a:dk2>
      <a:lt2>
        <a:srgbClr val="F86734"/>
      </a:lt2>
      <a:accent1>
        <a:srgbClr val="E23B96"/>
      </a:accent1>
      <a:accent2>
        <a:srgbClr val="9B36DD"/>
      </a:accent2>
      <a:accent3>
        <a:srgbClr val="7968F0"/>
      </a:accent3>
      <a:accent4>
        <a:srgbClr val="3E45A2"/>
      </a:accent4>
      <a:accent5>
        <a:srgbClr val="161B61"/>
      </a:accent5>
      <a:accent6>
        <a:srgbClr val="D1D1D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2615</Words>
  <Application>Microsoft Office PowerPoint</Application>
  <PresentationFormat>Presentación en pantalla (16:9)</PresentationFormat>
  <Paragraphs>876</Paragraphs>
  <Slides>74</Slides>
  <Notes>74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1" baseType="lpstr">
      <vt:lpstr>Roboto Medium</vt:lpstr>
      <vt:lpstr>Fira Sans Extra Condensed SemiBold</vt:lpstr>
      <vt:lpstr>Fira Sans Extra Condensed</vt:lpstr>
      <vt:lpstr>Roboto</vt:lpstr>
      <vt:lpstr>Arial</vt:lpstr>
      <vt:lpstr>Fira Sans Extra Condensed Medium</vt:lpstr>
      <vt:lpstr>Bird Infographics by Slidesgo</vt:lpstr>
      <vt:lpstr>Sistema para muestreo de aves en la ciudad de Zacatecas</vt:lpstr>
      <vt:lpstr>Tabla de contenido</vt:lpstr>
      <vt:lpstr>01  Definición del problema</vt:lpstr>
      <vt:lpstr>Definición del problema</vt:lpstr>
      <vt:lpstr>Contexto y Antecedentes Generales del Problema</vt:lpstr>
      <vt:lpstr>Presentación de PowerPoint</vt:lpstr>
      <vt:lpstr>02  Estado  del arte </vt:lpstr>
      <vt:lpstr>Comparación de Softwares Existentes</vt:lpstr>
      <vt:lpstr>03 Descripción del proyecto </vt:lpstr>
      <vt:lpstr>Descripción del proyecto</vt:lpstr>
      <vt:lpstr>04 Objetivos</vt:lpstr>
      <vt:lpstr>Objetivo General</vt:lpstr>
      <vt:lpstr>Objetivos Particulares</vt:lpstr>
      <vt:lpstr>05  Justificación </vt:lpstr>
      <vt:lpstr>Presentación de PowerPoint</vt:lpstr>
      <vt:lpstr>Comparación de características</vt:lpstr>
      <vt:lpstr>06  Marco teórico </vt:lpstr>
      <vt:lpstr>Tecnologías a usar</vt:lpstr>
      <vt:lpstr>Tecnologías a usar</vt:lpstr>
      <vt:lpstr>Conceptos Clave</vt:lpstr>
      <vt:lpstr>Aves</vt:lpstr>
      <vt:lpstr>Niveles de Endemismo</vt:lpstr>
      <vt:lpstr>07  Marco metodológico</vt:lpstr>
      <vt:lpstr>Modelo V</vt:lpstr>
      <vt:lpstr>Modelo V</vt:lpstr>
      <vt:lpstr>08  Análisis y discusión  de resultados </vt:lpstr>
      <vt:lpstr>Plan de proyecto</vt:lpstr>
      <vt:lpstr>Plan de proyecto</vt:lpstr>
      <vt:lpstr>Manejo de desviaciones</vt:lpstr>
      <vt:lpstr>Estrategia de control de versiones</vt:lpstr>
      <vt:lpstr>Resumen de minutas</vt:lpstr>
      <vt:lpstr>Requerimientos</vt:lpstr>
      <vt:lpstr>Arquitectura</vt:lpstr>
      <vt:lpstr>Arquitectura</vt:lpstr>
      <vt:lpstr>Arquitectura</vt:lpstr>
      <vt:lpstr>Diagrama de casos de uso</vt:lpstr>
      <vt:lpstr>Diagramas de base de datos</vt:lpstr>
      <vt:lpstr>Manejo de archivos</vt:lpstr>
      <vt:lpstr>Diagramas de actividad y de secuencia</vt:lpstr>
      <vt:lpstr>Diagrama de actividad</vt:lpstr>
      <vt:lpstr>Diagrama de actividad</vt:lpstr>
      <vt:lpstr>Diagrama de actividad</vt:lpstr>
      <vt:lpstr>Diagrama de secuencia</vt:lpstr>
      <vt:lpstr>Diagrama de secuencia</vt:lpstr>
      <vt:lpstr>Prototipos</vt:lpstr>
      <vt:lpstr>Matriz de trazabilidad</vt:lpstr>
      <vt:lpstr>Plan de pruebas</vt:lpstr>
      <vt:lpstr>09  Conclusiones </vt:lpstr>
      <vt:lpstr>Conclusiones</vt:lpstr>
      <vt:lpstr>Conclusiones</vt:lpstr>
      <vt:lpstr>¡Gracias por su atención!   ¿Preguntas? </vt:lpstr>
      <vt:lpstr>  Anexos</vt:lpstr>
      <vt:lpstr>Presentación de PowerPoint</vt:lpstr>
      <vt:lpstr>10 m</vt:lpstr>
      <vt:lpstr>Aves a no clasificar</vt:lpstr>
      <vt:lpstr>Plan de proyecto</vt:lpstr>
      <vt:lpstr>Presentación de PowerPoint</vt:lpstr>
      <vt:lpstr>Matriz de Trazabilidad</vt:lpstr>
      <vt:lpstr>Arquitectura del Sistema</vt:lpstr>
      <vt:lpstr>Arquitectura del Sistema</vt:lpstr>
      <vt:lpstr>Arquitectura del Sistema</vt:lpstr>
      <vt:lpstr>Diagramas UML</vt:lpstr>
      <vt:lpstr>Diagramas de actividades</vt:lpstr>
      <vt:lpstr>Diagramas de actividades</vt:lpstr>
      <vt:lpstr>Diagramas de actividades</vt:lpstr>
      <vt:lpstr>Diagramas de actividades</vt:lpstr>
      <vt:lpstr>Diagramas de Secuencia</vt:lpstr>
      <vt:lpstr>Diagramas de Secuencia</vt:lpstr>
      <vt:lpstr>Diagramas de Secuencia</vt:lpstr>
      <vt:lpstr>Diagramas de Base de Datos</vt:lpstr>
      <vt:lpstr>Manejo de archivos</vt:lpstr>
      <vt:lpstr>Prototipos</vt:lpstr>
      <vt:lpstr>Prototipos</vt:lpstr>
      <vt:lpstr>Prototipos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Vania Lee</cp:lastModifiedBy>
  <cp:revision>1</cp:revision>
  <dcterms:modified xsi:type="dcterms:W3CDTF">2024-06-29T00:32:25Z</dcterms:modified>
</cp:coreProperties>
</file>